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
  </p:notesMasterIdLst>
  <p:sldIdLst>
    <p:sldId id="256" r:id="rId2"/>
    <p:sldId id="269" r:id="rId3"/>
    <p:sldId id="268" r:id="rId4"/>
    <p:sldId id="258" r:id="rId5"/>
    <p:sldId id="267" r:id="rId6"/>
    <p:sldId id="263" r:id="rId7"/>
    <p:sldId id="266" r:id="rId8"/>
    <p:sldId id="264" r:id="rId9"/>
    <p:sldId id="265" r:id="rId10"/>
    <p:sldId id="262" r:id="rId11"/>
    <p:sldId id="270" r:id="rId12"/>
    <p:sldId id="25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varScale="1">
        <p:scale>
          <a:sx n="78" d="100"/>
          <a:sy n="78"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DD362-A2F7-455C-A40E-D8706F1E5DCD}" type="datetimeFigureOut">
              <a:rPr lang="en-AU" smtClean="0"/>
              <a:t>12/04/2018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7C9174-058D-4E6C-8D40-0532FC5EC2D8}" type="slidenum">
              <a:rPr lang="en-AU" smtClean="0"/>
              <a:t>‹#›</a:t>
            </a:fld>
            <a:endParaRPr lang="en-AU"/>
          </a:p>
        </p:txBody>
      </p:sp>
    </p:spTree>
    <p:extLst>
      <p:ext uri="{BB962C8B-B14F-4D97-AF65-F5344CB8AC3E}">
        <p14:creationId xmlns:p14="http://schemas.microsoft.com/office/powerpoint/2010/main" val="2999165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AED8F9A2-7E30-47AC-BB8C-15559A50B465}" type="datetimeFigureOut">
              <a:rPr lang="en-AU" smtClean="0"/>
              <a:t>12/04/2018</a:t>
            </a:fld>
            <a:endParaRPr lang="en-AU"/>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AU"/>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8DABDA8E-D88C-4C12-BDEA-894279AC615F}" type="slidenum">
              <a:rPr lang="en-AU" smtClean="0"/>
              <a:t>‹#›</a:t>
            </a:fld>
            <a:endParaRPr lang="en-AU"/>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78441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8F9A2-7E30-47AC-BB8C-15559A50B465}" type="datetimeFigureOut">
              <a:rPr lang="en-AU" smtClean="0"/>
              <a:t>12/04/2018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DABDA8E-D88C-4C12-BDEA-894279AC615F}" type="slidenum">
              <a:rPr lang="en-AU" smtClean="0"/>
              <a:t>‹#›</a:t>
            </a:fld>
            <a:endParaRPr lang="en-AU"/>
          </a:p>
        </p:txBody>
      </p:sp>
    </p:spTree>
    <p:extLst>
      <p:ext uri="{BB962C8B-B14F-4D97-AF65-F5344CB8AC3E}">
        <p14:creationId xmlns:p14="http://schemas.microsoft.com/office/powerpoint/2010/main" val="2702988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8F9A2-7E30-47AC-BB8C-15559A50B465}" type="datetimeFigureOut">
              <a:rPr lang="en-AU" smtClean="0"/>
              <a:t>12/04/2018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DABDA8E-D88C-4C12-BDEA-894279AC615F}" type="slidenum">
              <a:rPr lang="en-AU" smtClean="0"/>
              <a:t>‹#›</a:t>
            </a:fld>
            <a:endParaRPr lang="en-AU"/>
          </a:p>
        </p:txBody>
      </p:sp>
    </p:spTree>
    <p:extLst>
      <p:ext uri="{BB962C8B-B14F-4D97-AF65-F5344CB8AC3E}">
        <p14:creationId xmlns:p14="http://schemas.microsoft.com/office/powerpoint/2010/main" val="4053927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8F9A2-7E30-47AC-BB8C-15559A50B465}" type="datetimeFigureOut">
              <a:rPr lang="en-AU" smtClean="0"/>
              <a:t>12/04/2018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DABDA8E-D88C-4C12-BDEA-894279AC615F}" type="slidenum">
              <a:rPr lang="en-AU" smtClean="0"/>
              <a:t>‹#›</a:t>
            </a:fld>
            <a:endParaRPr lang="en-AU"/>
          </a:p>
        </p:txBody>
      </p:sp>
    </p:spTree>
    <p:extLst>
      <p:ext uri="{BB962C8B-B14F-4D97-AF65-F5344CB8AC3E}">
        <p14:creationId xmlns:p14="http://schemas.microsoft.com/office/powerpoint/2010/main" val="1300217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AED8F9A2-7E30-47AC-BB8C-15559A50B465}" type="datetimeFigureOut">
              <a:rPr lang="en-AU" smtClean="0"/>
              <a:t>12/04/2018</a:t>
            </a:fld>
            <a:endParaRPr lang="en-AU"/>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AU"/>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8DABDA8E-D88C-4C12-BDEA-894279AC615F}" type="slidenum">
              <a:rPr lang="en-AU" smtClean="0"/>
              <a:t>‹#›</a:t>
            </a:fld>
            <a:endParaRPr lang="en-AU"/>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0347494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D8F9A2-7E30-47AC-BB8C-15559A50B465}" type="datetimeFigureOut">
              <a:rPr lang="en-AU" smtClean="0"/>
              <a:t>12/04/2018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DABDA8E-D88C-4C12-BDEA-894279AC615F}" type="slidenum">
              <a:rPr lang="en-AU" smtClean="0"/>
              <a:t>‹#›</a:t>
            </a:fld>
            <a:endParaRPr lang="en-AU"/>
          </a:p>
        </p:txBody>
      </p:sp>
    </p:spTree>
    <p:extLst>
      <p:ext uri="{BB962C8B-B14F-4D97-AF65-F5344CB8AC3E}">
        <p14:creationId xmlns:p14="http://schemas.microsoft.com/office/powerpoint/2010/main" val="3559552436"/>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D8F9A2-7E30-47AC-BB8C-15559A50B465}" type="datetimeFigureOut">
              <a:rPr lang="en-AU" smtClean="0"/>
              <a:t>12/04/2018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DABDA8E-D88C-4C12-BDEA-894279AC615F}" type="slidenum">
              <a:rPr lang="en-AU" smtClean="0"/>
              <a:t>‹#›</a:t>
            </a:fld>
            <a:endParaRPr lang="en-AU"/>
          </a:p>
        </p:txBody>
      </p:sp>
    </p:spTree>
    <p:extLst>
      <p:ext uri="{BB962C8B-B14F-4D97-AF65-F5344CB8AC3E}">
        <p14:creationId xmlns:p14="http://schemas.microsoft.com/office/powerpoint/2010/main" val="423143794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D8F9A2-7E30-47AC-BB8C-15559A50B465}" type="datetimeFigureOut">
              <a:rPr lang="en-AU" smtClean="0"/>
              <a:t>12/04/2018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DABDA8E-D88C-4C12-BDEA-894279AC615F}" type="slidenum">
              <a:rPr lang="en-AU" smtClean="0"/>
              <a:t>‹#›</a:t>
            </a:fld>
            <a:endParaRPr lang="en-AU"/>
          </a:p>
        </p:txBody>
      </p:sp>
    </p:spTree>
    <p:extLst>
      <p:ext uri="{BB962C8B-B14F-4D97-AF65-F5344CB8AC3E}">
        <p14:creationId xmlns:p14="http://schemas.microsoft.com/office/powerpoint/2010/main" val="3874328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8F9A2-7E30-47AC-BB8C-15559A50B465}" type="datetimeFigureOut">
              <a:rPr lang="en-AU" smtClean="0"/>
              <a:t>12/04/2018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DABDA8E-D88C-4C12-BDEA-894279AC615F}" type="slidenum">
              <a:rPr lang="en-AU" smtClean="0"/>
              <a:t>‹#›</a:t>
            </a:fld>
            <a:endParaRPr lang="en-AU"/>
          </a:p>
        </p:txBody>
      </p:sp>
    </p:spTree>
    <p:extLst>
      <p:ext uri="{BB962C8B-B14F-4D97-AF65-F5344CB8AC3E}">
        <p14:creationId xmlns:p14="http://schemas.microsoft.com/office/powerpoint/2010/main" val="1711859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AED8F9A2-7E30-47AC-BB8C-15559A50B465}" type="datetimeFigureOut">
              <a:rPr lang="en-AU" smtClean="0"/>
              <a:t>12/04/2018</a:t>
            </a:fld>
            <a:endParaRPr lang="en-AU"/>
          </a:p>
        </p:txBody>
      </p:sp>
      <p:sp>
        <p:nvSpPr>
          <p:cNvPr id="6" name="Footer Placeholder 5"/>
          <p:cNvSpPr>
            <a:spLocks noGrp="1"/>
          </p:cNvSpPr>
          <p:nvPr>
            <p:ph type="ftr" sz="quarter" idx="11"/>
          </p:nvPr>
        </p:nvSpPr>
        <p:spPr>
          <a:xfrm>
            <a:off x="2103620" y="6375679"/>
            <a:ext cx="3482179" cy="345796"/>
          </a:xfrm>
        </p:spPr>
        <p:txBody>
          <a:bodyPr/>
          <a:lstStyle/>
          <a:p>
            <a:endParaRPr lang="en-AU"/>
          </a:p>
        </p:txBody>
      </p:sp>
      <p:sp>
        <p:nvSpPr>
          <p:cNvPr id="7" name="Slide Number Placeholder 6"/>
          <p:cNvSpPr>
            <a:spLocks noGrp="1"/>
          </p:cNvSpPr>
          <p:nvPr>
            <p:ph type="sldNum" sz="quarter" idx="12"/>
          </p:nvPr>
        </p:nvSpPr>
        <p:spPr>
          <a:xfrm>
            <a:off x="5691014" y="6375679"/>
            <a:ext cx="1232456" cy="345796"/>
          </a:xfrm>
        </p:spPr>
        <p:txBody>
          <a:bodyPr/>
          <a:lstStyle/>
          <a:p>
            <a:fld id="{8DABDA8E-D88C-4C12-BDEA-894279AC615F}" type="slidenum">
              <a:rPr lang="en-AU" smtClean="0"/>
              <a:t>‹#›</a:t>
            </a:fld>
            <a:endParaRPr lang="en-AU"/>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91854325"/>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AED8F9A2-7E30-47AC-BB8C-15559A50B465}" type="datetimeFigureOut">
              <a:rPr lang="en-AU" smtClean="0"/>
              <a:t>12/04/2018</a:t>
            </a:fld>
            <a:endParaRPr lang="en-AU"/>
          </a:p>
        </p:txBody>
      </p:sp>
      <p:sp>
        <p:nvSpPr>
          <p:cNvPr id="6" name="Footer Placeholder 5"/>
          <p:cNvSpPr>
            <a:spLocks noGrp="1"/>
          </p:cNvSpPr>
          <p:nvPr>
            <p:ph type="ftr" sz="quarter" idx="11"/>
          </p:nvPr>
        </p:nvSpPr>
        <p:spPr>
          <a:xfrm>
            <a:off x="2103621" y="6375679"/>
            <a:ext cx="3482178" cy="345796"/>
          </a:xfrm>
        </p:spPr>
        <p:txBody>
          <a:bodyPr/>
          <a:lstStyle/>
          <a:p>
            <a:endParaRPr lang="en-AU"/>
          </a:p>
        </p:txBody>
      </p:sp>
      <p:sp>
        <p:nvSpPr>
          <p:cNvPr id="7" name="Slide Number Placeholder 6"/>
          <p:cNvSpPr>
            <a:spLocks noGrp="1"/>
          </p:cNvSpPr>
          <p:nvPr>
            <p:ph type="sldNum" sz="quarter" idx="12"/>
          </p:nvPr>
        </p:nvSpPr>
        <p:spPr>
          <a:xfrm>
            <a:off x="5687568" y="6375679"/>
            <a:ext cx="1234440" cy="345796"/>
          </a:xfrm>
        </p:spPr>
        <p:txBody>
          <a:bodyPr/>
          <a:lstStyle/>
          <a:p>
            <a:fld id="{8DABDA8E-D88C-4C12-BDEA-894279AC615F}" type="slidenum">
              <a:rPr lang="en-AU" smtClean="0"/>
              <a:t>‹#›</a:t>
            </a:fld>
            <a:endParaRPr lang="en-AU"/>
          </a:p>
        </p:txBody>
      </p:sp>
    </p:spTree>
    <p:extLst>
      <p:ext uri="{BB962C8B-B14F-4D97-AF65-F5344CB8AC3E}">
        <p14:creationId xmlns:p14="http://schemas.microsoft.com/office/powerpoint/2010/main" val="1364283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AED8F9A2-7E30-47AC-BB8C-15559A50B465}" type="datetimeFigureOut">
              <a:rPr lang="en-AU" smtClean="0"/>
              <a:t>12/04/2018</a:t>
            </a:fld>
            <a:endParaRPr lang="en-AU"/>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AU"/>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8DABDA8E-D88C-4C12-BDEA-894279AC615F}" type="slidenum">
              <a:rPr lang="en-AU" smtClean="0"/>
              <a:t>‹#›</a:t>
            </a:fld>
            <a:endParaRPr lang="en-AU"/>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0418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wgc.org/find-war-dead/casualty/172684/truscott,-leonard/" TargetMode="External"/><Relationship Id="rId7" Type="http://schemas.openxmlformats.org/officeDocument/2006/relationships/hyperlink" Target="http://www.aucklandmuseum.com/war-memorial/online-cenotaph/record/C15962" TargetMode="Externa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https://www.archway.archives.govt.nz/" TargetMode="External"/><Relationship Id="rId5" Type="http://schemas.openxmlformats.org/officeDocument/2006/relationships/hyperlink" Target="http://www.waihigold.co.nz/" TargetMode="External"/><Relationship Id="rId4" Type="http://schemas.openxmlformats.org/officeDocument/2006/relationships/hyperlink" Target="http://www.waihimuseum.co.nz/museum-and-research/world-war-i/leonard-truscot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B5C8F0-2881-4184-92C6-0E251C42ABE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1999" cy="4292600"/>
          </a:xfrm>
          <a:prstGeom prst="rect">
            <a:avLst/>
          </a:prstGeom>
          <a:solidFill>
            <a:schemeClr val="bg2"/>
          </a:solidFill>
          <a:ln w="0">
            <a:noFill/>
            <a:prstDash val="solid"/>
            <a:round/>
            <a:headEnd/>
            <a:tailEnd/>
          </a:ln>
        </p:spPr>
        <p:txBody>
          <a:bodyPr rtlCol="0" anchor="ctr"/>
          <a:lstStyle/>
          <a:p>
            <a:pPr algn="ctr"/>
            <a:endParaRPr lang="en-US"/>
          </a:p>
        </p:txBody>
      </p:sp>
      <p:pic>
        <p:nvPicPr>
          <p:cNvPr id="6" name="Picture 2" descr="Len's souvenir of Egypt ">
            <a:extLst>
              <a:ext uri="{FF2B5EF4-FFF2-40B4-BE49-F238E27FC236}">
                <a16:creationId xmlns:a16="http://schemas.microsoft.com/office/drawing/2014/main" id="{2A450AA8-FCF8-4897-97E7-17C8B121D7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14" r="-4" b="-4"/>
          <a:stretch/>
        </p:blipFill>
        <p:spPr bwMode="auto">
          <a:xfrm>
            <a:off x="4063995" y="10"/>
            <a:ext cx="4063995" cy="39441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dia.api.aucklandmuseum.com/id/media/v/302683?rendering=original.jpg">
            <a:extLst>
              <a:ext uri="{FF2B5EF4-FFF2-40B4-BE49-F238E27FC236}">
                <a16:creationId xmlns:a16="http://schemas.microsoft.com/office/drawing/2014/main" id="{B825066A-D8F4-4CD7-A884-CD2539175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48" r="2" b="36850"/>
          <a:stretch/>
        </p:blipFill>
        <p:spPr bwMode="auto">
          <a:xfrm>
            <a:off x="8127994" y="10"/>
            <a:ext cx="4064006" cy="3944127"/>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http://media.api.aucklandmuseum.com/id/media/v/302683?rendering=original.jpg">
            <a:extLst>
              <a:ext uri="{FF2B5EF4-FFF2-40B4-BE49-F238E27FC236}">
                <a16:creationId xmlns:a16="http://schemas.microsoft.com/office/drawing/2014/main" id="{25E1EEB7-7736-4E09-83AC-522605930C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48" r="-3" b="36846"/>
          <a:stretch/>
        </p:blipFill>
        <p:spPr bwMode="auto">
          <a:xfrm>
            <a:off x="20" y="10"/>
            <a:ext cx="4063975" cy="3944127"/>
          </a:xfrm>
          <a:prstGeom prst="rect">
            <a:avLst/>
          </a:prstGeom>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C2BCC826-0F95-4DB1-9DBA-C1F7BD6096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55946"/>
            <a:ext cx="12192000" cy="3102054"/>
          </a:xfrm>
          <a:custGeom>
            <a:avLst/>
            <a:gdLst>
              <a:gd name="connsiteX0" fmla="*/ 685801 w 12192000"/>
              <a:gd name="connsiteY0" fmla="*/ 0 h 3102054"/>
              <a:gd name="connsiteX1" fmla="*/ 754064 w 12192000"/>
              <a:gd name="connsiteY1" fmla="*/ 3175 h 3102054"/>
              <a:gd name="connsiteX2" fmla="*/ 814389 w 12192000"/>
              <a:gd name="connsiteY2" fmla="*/ 9525 h 3102054"/>
              <a:gd name="connsiteX3" fmla="*/ 866776 w 12192000"/>
              <a:gd name="connsiteY3" fmla="*/ 20637 h 3102054"/>
              <a:gd name="connsiteX4" fmla="*/ 912814 w 12192000"/>
              <a:gd name="connsiteY4" fmla="*/ 36512 h 3102054"/>
              <a:gd name="connsiteX5" fmla="*/ 954089 w 12192000"/>
              <a:gd name="connsiteY5" fmla="*/ 52387 h 3102054"/>
              <a:gd name="connsiteX6" fmla="*/ 990601 w 12192000"/>
              <a:gd name="connsiteY6" fmla="*/ 68262 h 3102054"/>
              <a:gd name="connsiteX7" fmla="*/ 1028701 w 12192000"/>
              <a:gd name="connsiteY7" fmla="*/ 87312 h 3102054"/>
              <a:gd name="connsiteX8" fmla="*/ 1066801 w 12192000"/>
              <a:gd name="connsiteY8" fmla="*/ 106362 h 3102054"/>
              <a:gd name="connsiteX9" fmla="*/ 1103314 w 12192000"/>
              <a:gd name="connsiteY9" fmla="*/ 125412 h 3102054"/>
              <a:gd name="connsiteX10" fmla="*/ 1144589 w 12192000"/>
              <a:gd name="connsiteY10" fmla="*/ 141287 h 3102054"/>
              <a:gd name="connsiteX11" fmla="*/ 1190626 w 12192000"/>
              <a:gd name="connsiteY11" fmla="*/ 155575 h 3102054"/>
              <a:gd name="connsiteX12" fmla="*/ 1243014 w 12192000"/>
              <a:gd name="connsiteY12" fmla="*/ 166687 h 3102054"/>
              <a:gd name="connsiteX13" fmla="*/ 1303339 w 12192000"/>
              <a:gd name="connsiteY13" fmla="*/ 174625 h 3102054"/>
              <a:gd name="connsiteX14" fmla="*/ 1371601 w 12192000"/>
              <a:gd name="connsiteY14" fmla="*/ 176212 h 3102054"/>
              <a:gd name="connsiteX15" fmla="*/ 1439864 w 12192000"/>
              <a:gd name="connsiteY15" fmla="*/ 174625 h 3102054"/>
              <a:gd name="connsiteX16" fmla="*/ 1500189 w 12192000"/>
              <a:gd name="connsiteY16" fmla="*/ 166687 h 3102054"/>
              <a:gd name="connsiteX17" fmla="*/ 1552576 w 12192000"/>
              <a:gd name="connsiteY17" fmla="*/ 155575 h 3102054"/>
              <a:gd name="connsiteX18" fmla="*/ 1598614 w 12192000"/>
              <a:gd name="connsiteY18" fmla="*/ 141287 h 3102054"/>
              <a:gd name="connsiteX19" fmla="*/ 1639889 w 12192000"/>
              <a:gd name="connsiteY19" fmla="*/ 125412 h 3102054"/>
              <a:gd name="connsiteX20" fmla="*/ 1676401 w 12192000"/>
              <a:gd name="connsiteY20" fmla="*/ 106362 h 3102054"/>
              <a:gd name="connsiteX21" fmla="*/ 1714501 w 12192000"/>
              <a:gd name="connsiteY21" fmla="*/ 87312 h 3102054"/>
              <a:gd name="connsiteX22" fmla="*/ 1752601 w 12192000"/>
              <a:gd name="connsiteY22" fmla="*/ 68262 h 3102054"/>
              <a:gd name="connsiteX23" fmla="*/ 1789114 w 12192000"/>
              <a:gd name="connsiteY23" fmla="*/ 52387 h 3102054"/>
              <a:gd name="connsiteX24" fmla="*/ 1830389 w 12192000"/>
              <a:gd name="connsiteY24" fmla="*/ 36512 h 3102054"/>
              <a:gd name="connsiteX25" fmla="*/ 1876426 w 12192000"/>
              <a:gd name="connsiteY25" fmla="*/ 20637 h 3102054"/>
              <a:gd name="connsiteX26" fmla="*/ 1928814 w 12192000"/>
              <a:gd name="connsiteY26" fmla="*/ 9525 h 3102054"/>
              <a:gd name="connsiteX27" fmla="*/ 1989139 w 12192000"/>
              <a:gd name="connsiteY27" fmla="*/ 3175 h 3102054"/>
              <a:gd name="connsiteX28" fmla="*/ 2057401 w 12192000"/>
              <a:gd name="connsiteY28" fmla="*/ 0 h 3102054"/>
              <a:gd name="connsiteX29" fmla="*/ 2125664 w 12192000"/>
              <a:gd name="connsiteY29" fmla="*/ 3175 h 3102054"/>
              <a:gd name="connsiteX30" fmla="*/ 2185989 w 12192000"/>
              <a:gd name="connsiteY30" fmla="*/ 9525 h 3102054"/>
              <a:gd name="connsiteX31" fmla="*/ 2238376 w 12192000"/>
              <a:gd name="connsiteY31" fmla="*/ 20637 h 3102054"/>
              <a:gd name="connsiteX32" fmla="*/ 2284414 w 12192000"/>
              <a:gd name="connsiteY32" fmla="*/ 36512 h 3102054"/>
              <a:gd name="connsiteX33" fmla="*/ 2325688 w 12192000"/>
              <a:gd name="connsiteY33" fmla="*/ 52387 h 3102054"/>
              <a:gd name="connsiteX34" fmla="*/ 2362201 w 12192000"/>
              <a:gd name="connsiteY34" fmla="*/ 68262 h 3102054"/>
              <a:gd name="connsiteX35" fmla="*/ 2400301 w 12192000"/>
              <a:gd name="connsiteY35" fmla="*/ 87312 h 3102054"/>
              <a:gd name="connsiteX36" fmla="*/ 2438401 w 12192000"/>
              <a:gd name="connsiteY36" fmla="*/ 106362 h 3102054"/>
              <a:gd name="connsiteX37" fmla="*/ 2474913 w 12192000"/>
              <a:gd name="connsiteY37" fmla="*/ 125412 h 3102054"/>
              <a:gd name="connsiteX38" fmla="*/ 2516188 w 12192000"/>
              <a:gd name="connsiteY38" fmla="*/ 141287 h 3102054"/>
              <a:gd name="connsiteX39" fmla="*/ 2562226 w 12192000"/>
              <a:gd name="connsiteY39" fmla="*/ 155575 h 3102054"/>
              <a:gd name="connsiteX40" fmla="*/ 2614614 w 12192000"/>
              <a:gd name="connsiteY40" fmla="*/ 166687 h 3102054"/>
              <a:gd name="connsiteX41" fmla="*/ 2674938 w 12192000"/>
              <a:gd name="connsiteY41" fmla="*/ 174625 h 3102054"/>
              <a:gd name="connsiteX42" fmla="*/ 2743201 w 12192000"/>
              <a:gd name="connsiteY42" fmla="*/ 176212 h 3102054"/>
              <a:gd name="connsiteX43" fmla="*/ 2811464 w 12192000"/>
              <a:gd name="connsiteY43" fmla="*/ 174625 h 3102054"/>
              <a:gd name="connsiteX44" fmla="*/ 2871789 w 12192000"/>
              <a:gd name="connsiteY44" fmla="*/ 166687 h 3102054"/>
              <a:gd name="connsiteX45" fmla="*/ 2924176 w 12192000"/>
              <a:gd name="connsiteY45" fmla="*/ 155575 h 3102054"/>
              <a:gd name="connsiteX46" fmla="*/ 2970214 w 12192000"/>
              <a:gd name="connsiteY46" fmla="*/ 141287 h 3102054"/>
              <a:gd name="connsiteX47" fmla="*/ 3011489 w 12192000"/>
              <a:gd name="connsiteY47" fmla="*/ 125412 h 3102054"/>
              <a:gd name="connsiteX48" fmla="*/ 3048001 w 12192000"/>
              <a:gd name="connsiteY48" fmla="*/ 106362 h 3102054"/>
              <a:gd name="connsiteX49" fmla="*/ 3086101 w 12192000"/>
              <a:gd name="connsiteY49" fmla="*/ 87312 h 3102054"/>
              <a:gd name="connsiteX50" fmla="*/ 3124201 w 12192000"/>
              <a:gd name="connsiteY50" fmla="*/ 68262 h 3102054"/>
              <a:gd name="connsiteX51" fmla="*/ 3160714 w 12192000"/>
              <a:gd name="connsiteY51" fmla="*/ 52387 h 3102054"/>
              <a:gd name="connsiteX52" fmla="*/ 3201989 w 12192000"/>
              <a:gd name="connsiteY52" fmla="*/ 36512 h 3102054"/>
              <a:gd name="connsiteX53" fmla="*/ 3248026 w 12192000"/>
              <a:gd name="connsiteY53" fmla="*/ 20637 h 3102054"/>
              <a:gd name="connsiteX54" fmla="*/ 3300414 w 12192000"/>
              <a:gd name="connsiteY54" fmla="*/ 9525 h 3102054"/>
              <a:gd name="connsiteX55" fmla="*/ 3360739 w 12192000"/>
              <a:gd name="connsiteY55" fmla="*/ 3175 h 3102054"/>
              <a:gd name="connsiteX56" fmla="*/ 3427414 w 12192000"/>
              <a:gd name="connsiteY56" fmla="*/ 0 h 3102054"/>
              <a:gd name="connsiteX57" fmla="*/ 3497264 w 12192000"/>
              <a:gd name="connsiteY57" fmla="*/ 3175 h 3102054"/>
              <a:gd name="connsiteX58" fmla="*/ 3557589 w 12192000"/>
              <a:gd name="connsiteY58" fmla="*/ 9525 h 3102054"/>
              <a:gd name="connsiteX59" fmla="*/ 3609976 w 12192000"/>
              <a:gd name="connsiteY59" fmla="*/ 20637 h 3102054"/>
              <a:gd name="connsiteX60" fmla="*/ 3656014 w 12192000"/>
              <a:gd name="connsiteY60" fmla="*/ 36512 h 3102054"/>
              <a:gd name="connsiteX61" fmla="*/ 3697288 w 12192000"/>
              <a:gd name="connsiteY61" fmla="*/ 52387 h 3102054"/>
              <a:gd name="connsiteX62" fmla="*/ 3733801 w 12192000"/>
              <a:gd name="connsiteY62" fmla="*/ 68262 h 3102054"/>
              <a:gd name="connsiteX63" fmla="*/ 3771901 w 12192000"/>
              <a:gd name="connsiteY63" fmla="*/ 87312 h 3102054"/>
              <a:gd name="connsiteX64" fmla="*/ 3810001 w 12192000"/>
              <a:gd name="connsiteY64" fmla="*/ 106362 h 3102054"/>
              <a:gd name="connsiteX65" fmla="*/ 3846514 w 12192000"/>
              <a:gd name="connsiteY65" fmla="*/ 125412 h 3102054"/>
              <a:gd name="connsiteX66" fmla="*/ 3887789 w 12192000"/>
              <a:gd name="connsiteY66" fmla="*/ 141287 h 3102054"/>
              <a:gd name="connsiteX67" fmla="*/ 3933826 w 12192000"/>
              <a:gd name="connsiteY67" fmla="*/ 155575 h 3102054"/>
              <a:gd name="connsiteX68" fmla="*/ 3986214 w 12192000"/>
              <a:gd name="connsiteY68" fmla="*/ 166687 h 3102054"/>
              <a:gd name="connsiteX69" fmla="*/ 4046539 w 12192000"/>
              <a:gd name="connsiteY69" fmla="*/ 174625 h 3102054"/>
              <a:gd name="connsiteX70" fmla="*/ 4114801 w 12192000"/>
              <a:gd name="connsiteY70" fmla="*/ 176212 h 3102054"/>
              <a:gd name="connsiteX71" fmla="*/ 4183064 w 12192000"/>
              <a:gd name="connsiteY71" fmla="*/ 174625 h 3102054"/>
              <a:gd name="connsiteX72" fmla="*/ 4243388 w 12192000"/>
              <a:gd name="connsiteY72" fmla="*/ 166687 h 3102054"/>
              <a:gd name="connsiteX73" fmla="*/ 4295776 w 12192000"/>
              <a:gd name="connsiteY73" fmla="*/ 155575 h 3102054"/>
              <a:gd name="connsiteX74" fmla="*/ 4341813 w 12192000"/>
              <a:gd name="connsiteY74" fmla="*/ 141287 h 3102054"/>
              <a:gd name="connsiteX75" fmla="*/ 4383088 w 12192000"/>
              <a:gd name="connsiteY75" fmla="*/ 125412 h 3102054"/>
              <a:gd name="connsiteX76" fmla="*/ 4419601 w 12192000"/>
              <a:gd name="connsiteY76" fmla="*/ 106362 h 3102054"/>
              <a:gd name="connsiteX77" fmla="*/ 4495801 w 12192000"/>
              <a:gd name="connsiteY77" fmla="*/ 68262 h 3102054"/>
              <a:gd name="connsiteX78" fmla="*/ 4532314 w 12192000"/>
              <a:gd name="connsiteY78" fmla="*/ 52387 h 3102054"/>
              <a:gd name="connsiteX79" fmla="*/ 4573588 w 12192000"/>
              <a:gd name="connsiteY79" fmla="*/ 36512 h 3102054"/>
              <a:gd name="connsiteX80" fmla="*/ 4619626 w 12192000"/>
              <a:gd name="connsiteY80" fmla="*/ 20637 h 3102054"/>
              <a:gd name="connsiteX81" fmla="*/ 4672013 w 12192000"/>
              <a:gd name="connsiteY81" fmla="*/ 9525 h 3102054"/>
              <a:gd name="connsiteX82" fmla="*/ 4732338 w 12192000"/>
              <a:gd name="connsiteY82" fmla="*/ 3175 h 3102054"/>
              <a:gd name="connsiteX83" fmla="*/ 4800601 w 12192000"/>
              <a:gd name="connsiteY83" fmla="*/ 0 h 3102054"/>
              <a:gd name="connsiteX84" fmla="*/ 4868864 w 12192000"/>
              <a:gd name="connsiteY84" fmla="*/ 3175 h 3102054"/>
              <a:gd name="connsiteX85" fmla="*/ 4929188 w 12192000"/>
              <a:gd name="connsiteY85" fmla="*/ 9525 h 3102054"/>
              <a:gd name="connsiteX86" fmla="*/ 4981576 w 12192000"/>
              <a:gd name="connsiteY86" fmla="*/ 20637 h 3102054"/>
              <a:gd name="connsiteX87" fmla="*/ 5027614 w 12192000"/>
              <a:gd name="connsiteY87" fmla="*/ 36512 h 3102054"/>
              <a:gd name="connsiteX88" fmla="*/ 5068889 w 12192000"/>
              <a:gd name="connsiteY88" fmla="*/ 52387 h 3102054"/>
              <a:gd name="connsiteX89" fmla="*/ 5105402 w 12192000"/>
              <a:gd name="connsiteY89" fmla="*/ 68262 h 3102054"/>
              <a:gd name="connsiteX90" fmla="*/ 5143502 w 12192000"/>
              <a:gd name="connsiteY90" fmla="*/ 87312 h 3102054"/>
              <a:gd name="connsiteX91" fmla="*/ 5181601 w 12192000"/>
              <a:gd name="connsiteY91" fmla="*/ 106362 h 3102054"/>
              <a:gd name="connsiteX92" fmla="*/ 5218115 w 12192000"/>
              <a:gd name="connsiteY92" fmla="*/ 125412 h 3102054"/>
              <a:gd name="connsiteX93" fmla="*/ 5259388 w 12192000"/>
              <a:gd name="connsiteY93" fmla="*/ 141287 h 3102054"/>
              <a:gd name="connsiteX94" fmla="*/ 5305426 w 12192000"/>
              <a:gd name="connsiteY94" fmla="*/ 155575 h 3102054"/>
              <a:gd name="connsiteX95" fmla="*/ 5357813 w 12192000"/>
              <a:gd name="connsiteY95" fmla="*/ 166687 h 3102054"/>
              <a:gd name="connsiteX96" fmla="*/ 5418139 w 12192000"/>
              <a:gd name="connsiteY96" fmla="*/ 174625 h 3102054"/>
              <a:gd name="connsiteX97" fmla="*/ 5486401 w 12192000"/>
              <a:gd name="connsiteY97" fmla="*/ 176212 h 3102054"/>
              <a:gd name="connsiteX98" fmla="*/ 5554663 w 12192000"/>
              <a:gd name="connsiteY98" fmla="*/ 174625 h 3102054"/>
              <a:gd name="connsiteX99" fmla="*/ 5614989 w 12192000"/>
              <a:gd name="connsiteY99" fmla="*/ 166687 h 3102054"/>
              <a:gd name="connsiteX100" fmla="*/ 5667376 w 12192000"/>
              <a:gd name="connsiteY100" fmla="*/ 155575 h 3102054"/>
              <a:gd name="connsiteX101" fmla="*/ 5713414 w 12192000"/>
              <a:gd name="connsiteY101" fmla="*/ 141287 h 3102054"/>
              <a:gd name="connsiteX102" fmla="*/ 5754689 w 12192000"/>
              <a:gd name="connsiteY102" fmla="*/ 125412 h 3102054"/>
              <a:gd name="connsiteX103" fmla="*/ 5791202 w 12192000"/>
              <a:gd name="connsiteY103" fmla="*/ 106362 h 3102054"/>
              <a:gd name="connsiteX104" fmla="*/ 5829302 w 12192000"/>
              <a:gd name="connsiteY104" fmla="*/ 87312 h 3102054"/>
              <a:gd name="connsiteX105" fmla="*/ 5867402 w 12192000"/>
              <a:gd name="connsiteY105" fmla="*/ 68262 h 3102054"/>
              <a:gd name="connsiteX106" fmla="*/ 5903915 w 12192000"/>
              <a:gd name="connsiteY106" fmla="*/ 52387 h 3102054"/>
              <a:gd name="connsiteX107" fmla="*/ 5945189 w 12192000"/>
              <a:gd name="connsiteY107" fmla="*/ 36512 h 3102054"/>
              <a:gd name="connsiteX108" fmla="*/ 5991226 w 12192000"/>
              <a:gd name="connsiteY108" fmla="*/ 20637 h 3102054"/>
              <a:gd name="connsiteX109" fmla="*/ 6043614 w 12192000"/>
              <a:gd name="connsiteY109" fmla="*/ 9525 h 3102054"/>
              <a:gd name="connsiteX110" fmla="*/ 6103939 w 12192000"/>
              <a:gd name="connsiteY110" fmla="*/ 3175 h 3102054"/>
              <a:gd name="connsiteX111" fmla="*/ 6172201 w 12192000"/>
              <a:gd name="connsiteY111" fmla="*/ 0 h 3102054"/>
              <a:gd name="connsiteX112" fmla="*/ 6210301 w 12192000"/>
              <a:gd name="connsiteY112" fmla="*/ 1772 h 3102054"/>
              <a:gd name="connsiteX113" fmla="*/ 6248401 w 12192000"/>
              <a:gd name="connsiteY113" fmla="*/ 0 h 3102054"/>
              <a:gd name="connsiteX114" fmla="*/ 6316664 w 12192000"/>
              <a:gd name="connsiteY114" fmla="*/ 3175 h 3102054"/>
              <a:gd name="connsiteX115" fmla="*/ 6376989 w 12192000"/>
              <a:gd name="connsiteY115" fmla="*/ 9525 h 3102054"/>
              <a:gd name="connsiteX116" fmla="*/ 6429376 w 12192000"/>
              <a:gd name="connsiteY116" fmla="*/ 20637 h 3102054"/>
              <a:gd name="connsiteX117" fmla="*/ 6475414 w 12192000"/>
              <a:gd name="connsiteY117" fmla="*/ 36512 h 3102054"/>
              <a:gd name="connsiteX118" fmla="*/ 6516689 w 12192000"/>
              <a:gd name="connsiteY118" fmla="*/ 52387 h 3102054"/>
              <a:gd name="connsiteX119" fmla="*/ 6553202 w 12192000"/>
              <a:gd name="connsiteY119" fmla="*/ 68262 h 3102054"/>
              <a:gd name="connsiteX120" fmla="*/ 6591302 w 12192000"/>
              <a:gd name="connsiteY120" fmla="*/ 87312 h 3102054"/>
              <a:gd name="connsiteX121" fmla="*/ 6629401 w 12192000"/>
              <a:gd name="connsiteY121" fmla="*/ 106362 h 3102054"/>
              <a:gd name="connsiteX122" fmla="*/ 6665915 w 12192000"/>
              <a:gd name="connsiteY122" fmla="*/ 125412 h 3102054"/>
              <a:gd name="connsiteX123" fmla="*/ 6707189 w 12192000"/>
              <a:gd name="connsiteY123" fmla="*/ 141287 h 3102054"/>
              <a:gd name="connsiteX124" fmla="*/ 6753226 w 12192000"/>
              <a:gd name="connsiteY124" fmla="*/ 155575 h 3102054"/>
              <a:gd name="connsiteX125" fmla="*/ 6805614 w 12192000"/>
              <a:gd name="connsiteY125" fmla="*/ 166687 h 3102054"/>
              <a:gd name="connsiteX126" fmla="*/ 6865939 w 12192000"/>
              <a:gd name="connsiteY126" fmla="*/ 174625 h 3102054"/>
              <a:gd name="connsiteX127" fmla="*/ 6934201 w 12192000"/>
              <a:gd name="connsiteY127" fmla="*/ 176212 h 3102054"/>
              <a:gd name="connsiteX128" fmla="*/ 7002464 w 12192000"/>
              <a:gd name="connsiteY128" fmla="*/ 174625 h 3102054"/>
              <a:gd name="connsiteX129" fmla="*/ 7062789 w 12192000"/>
              <a:gd name="connsiteY129" fmla="*/ 166687 h 3102054"/>
              <a:gd name="connsiteX130" fmla="*/ 7115176 w 12192000"/>
              <a:gd name="connsiteY130" fmla="*/ 155575 h 3102054"/>
              <a:gd name="connsiteX131" fmla="*/ 7161214 w 12192000"/>
              <a:gd name="connsiteY131" fmla="*/ 141287 h 3102054"/>
              <a:gd name="connsiteX132" fmla="*/ 7202489 w 12192000"/>
              <a:gd name="connsiteY132" fmla="*/ 125412 h 3102054"/>
              <a:gd name="connsiteX133" fmla="*/ 7239001 w 12192000"/>
              <a:gd name="connsiteY133" fmla="*/ 106362 h 3102054"/>
              <a:gd name="connsiteX134" fmla="*/ 7277101 w 12192000"/>
              <a:gd name="connsiteY134" fmla="*/ 87312 h 3102054"/>
              <a:gd name="connsiteX135" fmla="*/ 7315201 w 12192000"/>
              <a:gd name="connsiteY135" fmla="*/ 68262 h 3102054"/>
              <a:gd name="connsiteX136" fmla="*/ 7351714 w 12192000"/>
              <a:gd name="connsiteY136" fmla="*/ 52387 h 3102054"/>
              <a:gd name="connsiteX137" fmla="*/ 7392989 w 12192000"/>
              <a:gd name="connsiteY137" fmla="*/ 36512 h 3102054"/>
              <a:gd name="connsiteX138" fmla="*/ 7439026 w 12192000"/>
              <a:gd name="connsiteY138" fmla="*/ 20637 h 3102054"/>
              <a:gd name="connsiteX139" fmla="*/ 7491414 w 12192000"/>
              <a:gd name="connsiteY139" fmla="*/ 9525 h 3102054"/>
              <a:gd name="connsiteX140" fmla="*/ 7551739 w 12192000"/>
              <a:gd name="connsiteY140" fmla="*/ 3175 h 3102054"/>
              <a:gd name="connsiteX141" fmla="*/ 7620001 w 12192000"/>
              <a:gd name="connsiteY141" fmla="*/ 0 h 3102054"/>
              <a:gd name="connsiteX142" fmla="*/ 7688264 w 12192000"/>
              <a:gd name="connsiteY142" fmla="*/ 3175 h 3102054"/>
              <a:gd name="connsiteX143" fmla="*/ 7748589 w 12192000"/>
              <a:gd name="connsiteY143" fmla="*/ 9525 h 3102054"/>
              <a:gd name="connsiteX144" fmla="*/ 7800976 w 12192000"/>
              <a:gd name="connsiteY144" fmla="*/ 20637 h 3102054"/>
              <a:gd name="connsiteX145" fmla="*/ 7847014 w 12192000"/>
              <a:gd name="connsiteY145" fmla="*/ 36512 h 3102054"/>
              <a:gd name="connsiteX146" fmla="*/ 7888289 w 12192000"/>
              <a:gd name="connsiteY146" fmla="*/ 52387 h 3102054"/>
              <a:gd name="connsiteX147" fmla="*/ 7924801 w 12192000"/>
              <a:gd name="connsiteY147" fmla="*/ 68262 h 3102054"/>
              <a:gd name="connsiteX148" fmla="*/ 7962901 w 12192000"/>
              <a:gd name="connsiteY148" fmla="*/ 87312 h 3102054"/>
              <a:gd name="connsiteX149" fmla="*/ 8001001 w 12192000"/>
              <a:gd name="connsiteY149" fmla="*/ 106362 h 3102054"/>
              <a:gd name="connsiteX150" fmla="*/ 8037514 w 12192000"/>
              <a:gd name="connsiteY150" fmla="*/ 125412 h 3102054"/>
              <a:gd name="connsiteX151" fmla="*/ 8078789 w 12192000"/>
              <a:gd name="connsiteY151" fmla="*/ 141287 h 3102054"/>
              <a:gd name="connsiteX152" fmla="*/ 8124826 w 12192000"/>
              <a:gd name="connsiteY152" fmla="*/ 155575 h 3102054"/>
              <a:gd name="connsiteX153" fmla="*/ 8177214 w 12192000"/>
              <a:gd name="connsiteY153" fmla="*/ 166687 h 3102054"/>
              <a:gd name="connsiteX154" fmla="*/ 8237539 w 12192000"/>
              <a:gd name="connsiteY154" fmla="*/ 174625 h 3102054"/>
              <a:gd name="connsiteX155" fmla="*/ 8305801 w 12192000"/>
              <a:gd name="connsiteY155" fmla="*/ 176212 h 3102054"/>
              <a:gd name="connsiteX156" fmla="*/ 8374064 w 12192000"/>
              <a:gd name="connsiteY156" fmla="*/ 174625 h 3102054"/>
              <a:gd name="connsiteX157" fmla="*/ 8434388 w 12192000"/>
              <a:gd name="connsiteY157" fmla="*/ 166687 h 3102054"/>
              <a:gd name="connsiteX158" fmla="*/ 8486776 w 12192000"/>
              <a:gd name="connsiteY158" fmla="*/ 155575 h 3102054"/>
              <a:gd name="connsiteX159" fmla="*/ 8532814 w 12192000"/>
              <a:gd name="connsiteY159" fmla="*/ 141287 h 3102054"/>
              <a:gd name="connsiteX160" fmla="*/ 8574088 w 12192000"/>
              <a:gd name="connsiteY160" fmla="*/ 125412 h 3102054"/>
              <a:gd name="connsiteX161" fmla="*/ 8610600 w 12192000"/>
              <a:gd name="connsiteY161" fmla="*/ 106362 h 3102054"/>
              <a:gd name="connsiteX162" fmla="*/ 8648700 w 12192000"/>
              <a:gd name="connsiteY162" fmla="*/ 87312 h 3102054"/>
              <a:gd name="connsiteX163" fmla="*/ 8686800 w 12192000"/>
              <a:gd name="connsiteY163" fmla="*/ 68262 h 3102054"/>
              <a:gd name="connsiteX164" fmla="*/ 8723314 w 12192000"/>
              <a:gd name="connsiteY164" fmla="*/ 52387 h 3102054"/>
              <a:gd name="connsiteX165" fmla="*/ 8764588 w 12192000"/>
              <a:gd name="connsiteY165" fmla="*/ 36512 h 3102054"/>
              <a:gd name="connsiteX166" fmla="*/ 8810626 w 12192000"/>
              <a:gd name="connsiteY166" fmla="*/ 20637 h 3102054"/>
              <a:gd name="connsiteX167" fmla="*/ 8863014 w 12192000"/>
              <a:gd name="connsiteY167" fmla="*/ 9525 h 3102054"/>
              <a:gd name="connsiteX168" fmla="*/ 8923338 w 12192000"/>
              <a:gd name="connsiteY168" fmla="*/ 3175 h 3102054"/>
              <a:gd name="connsiteX169" fmla="*/ 8990014 w 12192000"/>
              <a:gd name="connsiteY169" fmla="*/ 0 h 3102054"/>
              <a:gd name="connsiteX170" fmla="*/ 9059864 w 12192000"/>
              <a:gd name="connsiteY170" fmla="*/ 3175 h 3102054"/>
              <a:gd name="connsiteX171" fmla="*/ 9120188 w 12192000"/>
              <a:gd name="connsiteY171" fmla="*/ 9525 h 3102054"/>
              <a:gd name="connsiteX172" fmla="*/ 9172576 w 12192000"/>
              <a:gd name="connsiteY172" fmla="*/ 20637 h 3102054"/>
              <a:gd name="connsiteX173" fmla="*/ 9218614 w 12192000"/>
              <a:gd name="connsiteY173" fmla="*/ 36512 h 3102054"/>
              <a:gd name="connsiteX174" fmla="*/ 9259888 w 12192000"/>
              <a:gd name="connsiteY174" fmla="*/ 52387 h 3102054"/>
              <a:gd name="connsiteX175" fmla="*/ 9296400 w 12192000"/>
              <a:gd name="connsiteY175" fmla="*/ 68262 h 3102054"/>
              <a:gd name="connsiteX176" fmla="*/ 9334500 w 12192000"/>
              <a:gd name="connsiteY176" fmla="*/ 87312 h 3102054"/>
              <a:gd name="connsiteX177" fmla="*/ 9372600 w 12192000"/>
              <a:gd name="connsiteY177" fmla="*/ 106362 h 3102054"/>
              <a:gd name="connsiteX178" fmla="*/ 9409114 w 12192000"/>
              <a:gd name="connsiteY178" fmla="*/ 125412 h 3102054"/>
              <a:gd name="connsiteX179" fmla="*/ 9450388 w 12192000"/>
              <a:gd name="connsiteY179" fmla="*/ 141287 h 3102054"/>
              <a:gd name="connsiteX180" fmla="*/ 9496426 w 12192000"/>
              <a:gd name="connsiteY180" fmla="*/ 155575 h 3102054"/>
              <a:gd name="connsiteX181" fmla="*/ 9548814 w 12192000"/>
              <a:gd name="connsiteY181" fmla="*/ 166687 h 3102054"/>
              <a:gd name="connsiteX182" fmla="*/ 9609138 w 12192000"/>
              <a:gd name="connsiteY182" fmla="*/ 174625 h 3102054"/>
              <a:gd name="connsiteX183" fmla="*/ 9677400 w 12192000"/>
              <a:gd name="connsiteY183" fmla="*/ 176212 h 3102054"/>
              <a:gd name="connsiteX184" fmla="*/ 9745664 w 12192000"/>
              <a:gd name="connsiteY184" fmla="*/ 174625 h 3102054"/>
              <a:gd name="connsiteX185" fmla="*/ 9805988 w 12192000"/>
              <a:gd name="connsiteY185" fmla="*/ 166687 h 3102054"/>
              <a:gd name="connsiteX186" fmla="*/ 9858376 w 12192000"/>
              <a:gd name="connsiteY186" fmla="*/ 155575 h 3102054"/>
              <a:gd name="connsiteX187" fmla="*/ 9904414 w 12192000"/>
              <a:gd name="connsiteY187" fmla="*/ 141287 h 3102054"/>
              <a:gd name="connsiteX188" fmla="*/ 9945688 w 12192000"/>
              <a:gd name="connsiteY188" fmla="*/ 125412 h 3102054"/>
              <a:gd name="connsiteX189" fmla="*/ 9982200 w 12192000"/>
              <a:gd name="connsiteY189" fmla="*/ 106362 h 3102054"/>
              <a:gd name="connsiteX190" fmla="*/ 10058400 w 12192000"/>
              <a:gd name="connsiteY190" fmla="*/ 68262 h 3102054"/>
              <a:gd name="connsiteX191" fmla="*/ 10094914 w 12192000"/>
              <a:gd name="connsiteY191" fmla="*/ 52387 h 3102054"/>
              <a:gd name="connsiteX192" fmla="*/ 10136188 w 12192000"/>
              <a:gd name="connsiteY192" fmla="*/ 36512 h 3102054"/>
              <a:gd name="connsiteX193" fmla="*/ 10182226 w 12192000"/>
              <a:gd name="connsiteY193" fmla="*/ 20637 h 3102054"/>
              <a:gd name="connsiteX194" fmla="*/ 10234614 w 12192000"/>
              <a:gd name="connsiteY194" fmla="*/ 9525 h 3102054"/>
              <a:gd name="connsiteX195" fmla="*/ 10294938 w 12192000"/>
              <a:gd name="connsiteY195" fmla="*/ 3175 h 3102054"/>
              <a:gd name="connsiteX196" fmla="*/ 10363200 w 12192000"/>
              <a:gd name="connsiteY196" fmla="*/ 0 h 3102054"/>
              <a:gd name="connsiteX197" fmla="*/ 10431464 w 12192000"/>
              <a:gd name="connsiteY197" fmla="*/ 3175 h 3102054"/>
              <a:gd name="connsiteX198" fmla="*/ 10491788 w 12192000"/>
              <a:gd name="connsiteY198" fmla="*/ 9525 h 3102054"/>
              <a:gd name="connsiteX199" fmla="*/ 10544176 w 12192000"/>
              <a:gd name="connsiteY199" fmla="*/ 20637 h 3102054"/>
              <a:gd name="connsiteX200" fmla="*/ 10590214 w 12192000"/>
              <a:gd name="connsiteY200" fmla="*/ 36512 h 3102054"/>
              <a:gd name="connsiteX201" fmla="*/ 10631488 w 12192000"/>
              <a:gd name="connsiteY201" fmla="*/ 52387 h 3102054"/>
              <a:gd name="connsiteX202" fmla="*/ 10668000 w 12192000"/>
              <a:gd name="connsiteY202" fmla="*/ 68262 h 3102054"/>
              <a:gd name="connsiteX203" fmla="*/ 10706100 w 12192000"/>
              <a:gd name="connsiteY203" fmla="*/ 87312 h 3102054"/>
              <a:gd name="connsiteX204" fmla="*/ 10744200 w 12192000"/>
              <a:gd name="connsiteY204" fmla="*/ 106362 h 3102054"/>
              <a:gd name="connsiteX205" fmla="*/ 10780714 w 12192000"/>
              <a:gd name="connsiteY205" fmla="*/ 125412 h 3102054"/>
              <a:gd name="connsiteX206" fmla="*/ 10821988 w 12192000"/>
              <a:gd name="connsiteY206" fmla="*/ 141287 h 3102054"/>
              <a:gd name="connsiteX207" fmla="*/ 10868026 w 12192000"/>
              <a:gd name="connsiteY207" fmla="*/ 155575 h 3102054"/>
              <a:gd name="connsiteX208" fmla="*/ 10920414 w 12192000"/>
              <a:gd name="connsiteY208" fmla="*/ 166687 h 3102054"/>
              <a:gd name="connsiteX209" fmla="*/ 10980738 w 12192000"/>
              <a:gd name="connsiteY209" fmla="*/ 174625 h 3102054"/>
              <a:gd name="connsiteX210" fmla="*/ 11049000 w 12192000"/>
              <a:gd name="connsiteY210" fmla="*/ 176212 h 3102054"/>
              <a:gd name="connsiteX211" fmla="*/ 11117264 w 12192000"/>
              <a:gd name="connsiteY211" fmla="*/ 174625 h 3102054"/>
              <a:gd name="connsiteX212" fmla="*/ 11177588 w 12192000"/>
              <a:gd name="connsiteY212" fmla="*/ 166687 h 3102054"/>
              <a:gd name="connsiteX213" fmla="*/ 11229976 w 12192000"/>
              <a:gd name="connsiteY213" fmla="*/ 155575 h 3102054"/>
              <a:gd name="connsiteX214" fmla="*/ 11276014 w 12192000"/>
              <a:gd name="connsiteY214" fmla="*/ 141287 h 3102054"/>
              <a:gd name="connsiteX215" fmla="*/ 11317288 w 12192000"/>
              <a:gd name="connsiteY215" fmla="*/ 125412 h 3102054"/>
              <a:gd name="connsiteX216" fmla="*/ 11353800 w 12192000"/>
              <a:gd name="connsiteY216" fmla="*/ 106362 h 3102054"/>
              <a:gd name="connsiteX217" fmla="*/ 11391900 w 12192000"/>
              <a:gd name="connsiteY217" fmla="*/ 87312 h 3102054"/>
              <a:gd name="connsiteX218" fmla="*/ 11430000 w 12192000"/>
              <a:gd name="connsiteY218" fmla="*/ 68263 h 3102054"/>
              <a:gd name="connsiteX219" fmla="*/ 11466514 w 12192000"/>
              <a:gd name="connsiteY219" fmla="*/ 52388 h 3102054"/>
              <a:gd name="connsiteX220" fmla="*/ 11507788 w 12192000"/>
              <a:gd name="connsiteY220" fmla="*/ 36513 h 3102054"/>
              <a:gd name="connsiteX221" fmla="*/ 11553826 w 12192000"/>
              <a:gd name="connsiteY221" fmla="*/ 20638 h 3102054"/>
              <a:gd name="connsiteX222" fmla="*/ 11606214 w 12192000"/>
              <a:gd name="connsiteY222" fmla="*/ 9525 h 3102054"/>
              <a:gd name="connsiteX223" fmla="*/ 11666538 w 12192000"/>
              <a:gd name="connsiteY223" fmla="*/ 3175 h 3102054"/>
              <a:gd name="connsiteX224" fmla="*/ 11734800 w 12192000"/>
              <a:gd name="connsiteY224" fmla="*/ 0 h 3102054"/>
              <a:gd name="connsiteX225" fmla="*/ 11803064 w 12192000"/>
              <a:gd name="connsiteY225" fmla="*/ 3175 h 3102054"/>
              <a:gd name="connsiteX226" fmla="*/ 11863388 w 12192000"/>
              <a:gd name="connsiteY226" fmla="*/ 9525 h 3102054"/>
              <a:gd name="connsiteX227" fmla="*/ 11915776 w 12192000"/>
              <a:gd name="connsiteY227" fmla="*/ 20638 h 3102054"/>
              <a:gd name="connsiteX228" fmla="*/ 11961814 w 12192000"/>
              <a:gd name="connsiteY228" fmla="*/ 36513 h 3102054"/>
              <a:gd name="connsiteX229" fmla="*/ 12003088 w 12192000"/>
              <a:gd name="connsiteY229" fmla="*/ 52388 h 3102054"/>
              <a:gd name="connsiteX230" fmla="*/ 12039600 w 12192000"/>
              <a:gd name="connsiteY230" fmla="*/ 68263 h 3102054"/>
              <a:gd name="connsiteX231" fmla="*/ 12077700 w 12192000"/>
              <a:gd name="connsiteY231" fmla="*/ 87313 h 3102054"/>
              <a:gd name="connsiteX232" fmla="*/ 12115800 w 12192000"/>
              <a:gd name="connsiteY232" fmla="*/ 106363 h 3102054"/>
              <a:gd name="connsiteX233" fmla="*/ 12152314 w 12192000"/>
              <a:gd name="connsiteY233" fmla="*/ 125413 h 3102054"/>
              <a:gd name="connsiteX234" fmla="*/ 12192000 w 12192000"/>
              <a:gd name="connsiteY234" fmla="*/ 140677 h 3102054"/>
              <a:gd name="connsiteX235" fmla="*/ 12192000 w 12192000"/>
              <a:gd name="connsiteY235" fmla="*/ 885826 h 3102054"/>
              <a:gd name="connsiteX236" fmla="*/ 12191999 w 12192000"/>
              <a:gd name="connsiteY236" fmla="*/ 885826 h 3102054"/>
              <a:gd name="connsiteX237" fmla="*/ 12191999 w 12192000"/>
              <a:gd name="connsiteY237" fmla="*/ 3102054 h 3102054"/>
              <a:gd name="connsiteX238" fmla="*/ 0 w 12192000"/>
              <a:gd name="connsiteY238" fmla="*/ 3102054 h 3102054"/>
              <a:gd name="connsiteX239" fmla="*/ 0 w 12192000"/>
              <a:gd name="connsiteY239" fmla="*/ 638254 h 3102054"/>
              <a:gd name="connsiteX240" fmla="*/ 1 w 12192000"/>
              <a:gd name="connsiteY240" fmla="*/ 638254 h 3102054"/>
              <a:gd name="connsiteX241" fmla="*/ 1 w 12192000"/>
              <a:gd name="connsiteY241" fmla="*/ 176212 h 3102054"/>
              <a:gd name="connsiteX242" fmla="*/ 68264 w 12192000"/>
              <a:gd name="connsiteY242" fmla="*/ 174625 h 3102054"/>
              <a:gd name="connsiteX243" fmla="*/ 128589 w 12192000"/>
              <a:gd name="connsiteY243" fmla="*/ 166687 h 3102054"/>
              <a:gd name="connsiteX244" fmla="*/ 180976 w 12192000"/>
              <a:gd name="connsiteY244" fmla="*/ 155575 h 3102054"/>
              <a:gd name="connsiteX245" fmla="*/ 227014 w 12192000"/>
              <a:gd name="connsiteY245" fmla="*/ 141287 h 3102054"/>
              <a:gd name="connsiteX246" fmla="*/ 268289 w 12192000"/>
              <a:gd name="connsiteY246" fmla="*/ 125412 h 3102054"/>
              <a:gd name="connsiteX247" fmla="*/ 304801 w 12192000"/>
              <a:gd name="connsiteY247" fmla="*/ 106362 h 3102054"/>
              <a:gd name="connsiteX248" fmla="*/ 342901 w 12192000"/>
              <a:gd name="connsiteY248" fmla="*/ 87312 h 3102054"/>
              <a:gd name="connsiteX249" fmla="*/ 381001 w 12192000"/>
              <a:gd name="connsiteY249" fmla="*/ 68262 h 3102054"/>
              <a:gd name="connsiteX250" fmla="*/ 417514 w 12192000"/>
              <a:gd name="connsiteY250" fmla="*/ 52387 h 3102054"/>
              <a:gd name="connsiteX251" fmla="*/ 458789 w 12192000"/>
              <a:gd name="connsiteY251" fmla="*/ 36512 h 3102054"/>
              <a:gd name="connsiteX252" fmla="*/ 504826 w 12192000"/>
              <a:gd name="connsiteY252" fmla="*/ 20637 h 3102054"/>
              <a:gd name="connsiteX253" fmla="*/ 557214 w 12192000"/>
              <a:gd name="connsiteY253" fmla="*/ 9525 h 3102054"/>
              <a:gd name="connsiteX254" fmla="*/ 617539 w 12192000"/>
              <a:gd name="connsiteY254" fmla="*/ 3175 h 31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3102054">
                <a:moveTo>
                  <a:pt x="685801" y="0"/>
                </a:moveTo>
                <a:lnTo>
                  <a:pt x="754064" y="3175"/>
                </a:lnTo>
                <a:lnTo>
                  <a:pt x="814389" y="9525"/>
                </a:lnTo>
                <a:lnTo>
                  <a:pt x="866776" y="20637"/>
                </a:lnTo>
                <a:lnTo>
                  <a:pt x="912814" y="36512"/>
                </a:lnTo>
                <a:lnTo>
                  <a:pt x="954089" y="52387"/>
                </a:lnTo>
                <a:lnTo>
                  <a:pt x="990601" y="68262"/>
                </a:lnTo>
                <a:lnTo>
                  <a:pt x="1028701" y="87312"/>
                </a:lnTo>
                <a:lnTo>
                  <a:pt x="1066801" y="106362"/>
                </a:lnTo>
                <a:lnTo>
                  <a:pt x="1103314" y="125412"/>
                </a:lnTo>
                <a:lnTo>
                  <a:pt x="1144589" y="141287"/>
                </a:lnTo>
                <a:lnTo>
                  <a:pt x="1190626" y="155575"/>
                </a:lnTo>
                <a:lnTo>
                  <a:pt x="1243014" y="166687"/>
                </a:lnTo>
                <a:lnTo>
                  <a:pt x="1303339" y="174625"/>
                </a:lnTo>
                <a:lnTo>
                  <a:pt x="1371601" y="176212"/>
                </a:lnTo>
                <a:lnTo>
                  <a:pt x="1439864" y="174625"/>
                </a:lnTo>
                <a:lnTo>
                  <a:pt x="1500189" y="166687"/>
                </a:lnTo>
                <a:lnTo>
                  <a:pt x="1552576" y="155575"/>
                </a:lnTo>
                <a:lnTo>
                  <a:pt x="1598614" y="141287"/>
                </a:lnTo>
                <a:lnTo>
                  <a:pt x="1639889" y="125412"/>
                </a:lnTo>
                <a:lnTo>
                  <a:pt x="1676401" y="106362"/>
                </a:lnTo>
                <a:lnTo>
                  <a:pt x="1714501" y="87312"/>
                </a:lnTo>
                <a:lnTo>
                  <a:pt x="1752601" y="68262"/>
                </a:lnTo>
                <a:lnTo>
                  <a:pt x="1789114" y="52387"/>
                </a:lnTo>
                <a:lnTo>
                  <a:pt x="1830389" y="36512"/>
                </a:lnTo>
                <a:lnTo>
                  <a:pt x="1876426" y="20637"/>
                </a:lnTo>
                <a:lnTo>
                  <a:pt x="1928814" y="9525"/>
                </a:lnTo>
                <a:lnTo>
                  <a:pt x="1989139" y="3175"/>
                </a:lnTo>
                <a:lnTo>
                  <a:pt x="2057401" y="0"/>
                </a:lnTo>
                <a:lnTo>
                  <a:pt x="2125664" y="3175"/>
                </a:lnTo>
                <a:lnTo>
                  <a:pt x="2185989" y="9525"/>
                </a:lnTo>
                <a:lnTo>
                  <a:pt x="2238376" y="20637"/>
                </a:lnTo>
                <a:lnTo>
                  <a:pt x="2284414" y="36512"/>
                </a:lnTo>
                <a:lnTo>
                  <a:pt x="2325688" y="52387"/>
                </a:lnTo>
                <a:lnTo>
                  <a:pt x="2362201" y="68262"/>
                </a:lnTo>
                <a:lnTo>
                  <a:pt x="2400301" y="87312"/>
                </a:lnTo>
                <a:lnTo>
                  <a:pt x="2438401" y="106362"/>
                </a:lnTo>
                <a:lnTo>
                  <a:pt x="2474913" y="125412"/>
                </a:lnTo>
                <a:lnTo>
                  <a:pt x="2516188" y="141287"/>
                </a:lnTo>
                <a:lnTo>
                  <a:pt x="2562226" y="155575"/>
                </a:lnTo>
                <a:lnTo>
                  <a:pt x="2614614" y="166687"/>
                </a:lnTo>
                <a:lnTo>
                  <a:pt x="2674938" y="174625"/>
                </a:lnTo>
                <a:lnTo>
                  <a:pt x="2743201" y="176212"/>
                </a:lnTo>
                <a:lnTo>
                  <a:pt x="2811464" y="174625"/>
                </a:lnTo>
                <a:lnTo>
                  <a:pt x="2871789" y="166687"/>
                </a:lnTo>
                <a:lnTo>
                  <a:pt x="2924176" y="155575"/>
                </a:lnTo>
                <a:lnTo>
                  <a:pt x="2970214" y="141287"/>
                </a:lnTo>
                <a:lnTo>
                  <a:pt x="3011489" y="125412"/>
                </a:lnTo>
                <a:lnTo>
                  <a:pt x="3048001" y="106362"/>
                </a:lnTo>
                <a:lnTo>
                  <a:pt x="3086101" y="87312"/>
                </a:lnTo>
                <a:lnTo>
                  <a:pt x="3124201" y="68262"/>
                </a:lnTo>
                <a:lnTo>
                  <a:pt x="3160714" y="52387"/>
                </a:lnTo>
                <a:lnTo>
                  <a:pt x="3201989" y="36512"/>
                </a:lnTo>
                <a:lnTo>
                  <a:pt x="3248026" y="20637"/>
                </a:lnTo>
                <a:lnTo>
                  <a:pt x="3300414" y="9525"/>
                </a:lnTo>
                <a:lnTo>
                  <a:pt x="3360739" y="3175"/>
                </a:lnTo>
                <a:lnTo>
                  <a:pt x="3427414" y="0"/>
                </a:lnTo>
                <a:lnTo>
                  <a:pt x="3497264" y="3175"/>
                </a:lnTo>
                <a:lnTo>
                  <a:pt x="3557589" y="9525"/>
                </a:lnTo>
                <a:lnTo>
                  <a:pt x="3609976" y="20637"/>
                </a:lnTo>
                <a:lnTo>
                  <a:pt x="3656014" y="36512"/>
                </a:lnTo>
                <a:lnTo>
                  <a:pt x="3697288" y="52387"/>
                </a:lnTo>
                <a:lnTo>
                  <a:pt x="3733801" y="68262"/>
                </a:lnTo>
                <a:lnTo>
                  <a:pt x="3771901" y="87312"/>
                </a:lnTo>
                <a:lnTo>
                  <a:pt x="3810001" y="106362"/>
                </a:lnTo>
                <a:lnTo>
                  <a:pt x="3846514" y="125412"/>
                </a:lnTo>
                <a:lnTo>
                  <a:pt x="3887789" y="141287"/>
                </a:lnTo>
                <a:lnTo>
                  <a:pt x="3933826" y="155575"/>
                </a:lnTo>
                <a:lnTo>
                  <a:pt x="3986214" y="166687"/>
                </a:lnTo>
                <a:lnTo>
                  <a:pt x="4046539" y="174625"/>
                </a:lnTo>
                <a:lnTo>
                  <a:pt x="4114801" y="176212"/>
                </a:lnTo>
                <a:lnTo>
                  <a:pt x="4183064" y="174625"/>
                </a:lnTo>
                <a:lnTo>
                  <a:pt x="4243388" y="166687"/>
                </a:lnTo>
                <a:lnTo>
                  <a:pt x="4295776" y="155575"/>
                </a:lnTo>
                <a:lnTo>
                  <a:pt x="4341813" y="141287"/>
                </a:lnTo>
                <a:lnTo>
                  <a:pt x="4383088" y="125412"/>
                </a:lnTo>
                <a:lnTo>
                  <a:pt x="4419601" y="106362"/>
                </a:lnTo>
                <a:lnTo>
                  <a:pt x="4495801" y="68262"/>
                </a:lnTo>
                <a:lnTo>
                  <a:pt x="4532314" y="52387"/>
                </a:lnTo>
                <a:lnTo>
                  <a:pt x="4573588" y="36512"/>
                </a:lnTo>
                <a:lnTo>
                  <a:pt x="4619626" y="20637"/>
                </a:lnTo>
                <a:lnTo>
                  <a:pt x="4672013" y="9525"/>
                </a:lnTo>
                <a:lnTo>
                  <a:pt x="4732338" y="3175"/>
                </a:lnTo>
                <a:lnTo>
                  <a:pt x="4800601" y="0"/>
                </a:lnTo>
                <a:lnTo>
                  <a:pt x="4868864" y="3175"/>
                </a:lnTo>
                <a:lnTo>
                  <a:pt x="4929188" y="9525"/>
                </a:lnTo>
                <a:lnTo>
                  <a:pt x="4981576" y="20637"/>
                </a:lnTo>
                <a:lnTo>
                  <a:pt x="5027614" y="36512"/>
                </a:lnTo>
                <a:lnTo>
                  <a:pt x="5068889" y="52387"/>
                </a:lnTo>
                <a:lnTo>
                  <a:pt x="5105402" y="68262"/>
                </a:lnTo>
                <a:lnTo>
                  <a:pt x="5143502" y="87312"/>
                </a:lnTo>
                <a:lnTo>
                  <a:pt x="5181601" y="106362"/>
                </a:lnTo>
                <a:lnTo>
                  <a:pt x="5218115" y="125412"/>
                </a:lnTo>
                <a:lnTo>
                  <a:pt x="5259388" y="141287"/>
                </a:lnTo>
                <a:lnTo>
                  <a:pt x="5305426" y="155575"/>
                </a:lnTo>
                <a:lnTo>
                  <a:pt x="5357813" y="166687"/>
                </a:lnTo>
                <a:lnTo>
                  <a:pt x="5418139" y="174625"/>
                </a:lnTo>
                <a:lnTo>
                  <a:pt x="5486401" y="176212"/>
                </a:lnTo>
                <a:lnTo>
                  <a:pt x="5554663" y="174625"/>
                </a:lnTo>
                <a:lnTo>
                  <a:pt x="5614989" y="166687"/>
                </a:lnTo>
                <a:lnTo>
                  <a:pt x="5667376" y="155575"/>
                </a:lnTo>
                <a:lnTo>
                  <a:pt x="5713414" y="141287"/>
                </a:lnTo>
                <a:lnTo>
                  <a:pt x="5754689" y="125412"/>
                </a:lnTo>
                <a:lnTo>
                  <a:pt x="5791202" y="106362"/>
                </a:lnTo>
                <a:lnTo>
                  <a:pt x="5829302" y="87312"/>
                </a:lnTo>
                <a:lnTo>
                  <a:pt x="5867402" y="68262"/>
                </a:lnTo>
                <a:lnTo>
                  <a:pt x="5903915" y="52387"/>
                </a:lnTo>
                <a:lnTo>
                  <a:pt x="5945189" y="36512"/>
                </a:lnTo>
                <a:lnTo>
                  <a:pt x="5991226" y="20637"/>
                </a:lnTo>
                <a:lnTo>
                  <a:pt x="6043614" y="9525"/>
                </a:lnTo>
                <a:lnTo>
                  <a:pt x="6103939" y="3175"/>
                </a:lnTo>
                <a:lnTo>
                  <a:pt x="6172201" y="0"/>
                </a:lnTo>
                <a:lnTo>
                  <a:pt x="6210301" y="1772"/>
                </a:lnTo>
                <a:lnTo>
                  <a:pt x="6248401" y="0"/>
                </a:lnTo>
                <a:lnTo>
                  <a:pt x="6316664" y="3175"/>
                </a:lnTo>
                <a:lnTo>
                  <a:pt x="6376989" y="9525"/>
                </a:lnTo>
                <a:lnTo>
                  <a:pt x="6429376" y="20637"/>
                </a:lnTo>
                <a:lnTo>
                  <a:pt x="6475414" y="36512"/>
                </a:lnTo>
                <a:lnTo>
                  <a:pt x="6516689" y="52387"/>
                </a:lnTo>
                <a:lnTo>
                  <a:pt x="6553202" y="68262"/>
                </a:lnTo>
                <a:lnTo>
                  <a:pt x="6591302" y="87312"/>
                </a:lnTo>
                <a:lnTo>
                  <a:pt x="6629401" y="106362"/>
                </a:lnTo>
                <a:lnTo>
                  <a:pt x="6665915" y="125412"/>
                </a:lnTo>
                <a:lnTo>
                  <a:pt x="6707189" y="141287"/>
                </a:lnTo>
                <a:lnTo>
                  <a:pt x="6753226" y="155575"/>
                </a:lnTo>
                <a:lnTo>
                  <a:pt x="6805614" y="166687"/>
                </a:lnTo>
                <a:lnTo>
                  <a:pt x="6865939" y="174625"/>
                </a:lnTo>
                <a:lnTo>
                  <a:pt x="6934201" y="176212"/>
                </a:lnTo>
                <a:lnTo>
                  <a:pt x="7002464" y="174625"/>
                </a:lnTo>
                <a:lnTo>
                  <a:pt x="7062789" y="166687"/>
                </a:lnTo>
                <a:lnTo>
                  <a:pt x="7115176" y="155575"/>
                </a:lnTo>
                <a:lnTo>
                  <a:pt x="7161214" y="141287"/>
                </a:lnTo>
                <a:lnTo>
                  <a:pt x="7202489" y="125412"/>
                </a:lnTo>
                <a:lnTo>
                  <a:pt x="7239001" y="106362"/>
                </a:lnTo>
                <a:lnTo>
                  <a:pt x="7277101" y="87312"/>
                </a:lnTo>
                <a:lnTo>
                  <a:pt x="7315201" y="68262"/>
                </a:lnTo>
                <a:lnTo>
                  <a:pt x="7351714" y="52387"/>
                </a:lnTo>
                <a:lnTo>
                  <a:pt x="7392989" y="36512"/>
                </a:lnTo>
                <a:lnTo>
                  <a:pt x="7439026" y="20637"/>
                </a:lnTo>
                <a:lnTo>
                  <a:pt x="7491414" y="9525"/>
                </a:lnTo>
                <a:lnTo>
                  <a:pt x="7551739" y="3175"/>
                </a:lnTo>
                <a:lnTo>
                  <a:pt x="7620001" y="0"/>
                </a:lnTo>
                <a:lnTo>
                  <a:pt x="7688264" y="3175"/>
                </a:lnTo>
                <a:lnTo>
                  <a:pt x="7748589" y="9525"/>
                </a:lnTo>
                <a:lnTo>
                  <a:pt x="7800976" y="20637"/>
                </a:lnTo>
                <a:lnTo>
                  <a:pt x="7847014" y="36512"/>
                </a:lnTo>
                <a:lnTo>
                  <a:pt x="7888289" y="52387"/>
                </a:lnTo>
                <a:lnTo>
                  <a:pt x="7924801" y="68262"/>
                </a:lnTo>
                <a:lnTo>
                  <a:pt x="7962901" y="87312"/>
                </a:lnTo>
                <a:lnTo>
                  <a:pt x="8001001" y="106362"/>
                </a:lnTo>
                <a:lnTo>
                  <a:pt x="8037514" y="125412"/>
                </a:lnTo>
                <a:lnTo>
                  <a:pt x="8078789" y="141287"/>
                </a:lnTo>
                <a:lnTo>
                  <a:pt x="8124826" y="155575"/>
                </a:lnTo>
                <a:lnTo>
                  <a:pt x="8177214" y="166687"/>
                </a:lnTo>
                <a:lnTo>
                  <a:pt x="8237539" y="174625"/>
                </a:lnTo>
                <a:lnTo>
                  <a:pt x="8305801" y="176212"/>
                </a:lnTo>
                <a:lnTo>
                  <a:pt x="8374064" y="174625"/>
                </a:lnTo>
                <a:lnTo>
                  <a:pt x="8434388" y="166687"/>
                </a:lnTo>
                <a:lnTo>
                  <a:pt x="8486776" y="155575"/>
                </a:lnTo>
                <a:lnTo>
                  <a:pt x="8532814" y="141287"/>
                </a:lnTo>
                <a:lnTo>
                  <a:pt x="8574088" y="125412"/>
                </a:lnTo>
                <a:lnTo>
                  <a:pt x="8610600" y="106362"/>
                </a:lnTo>
                <a:lnTo>
                  <a:pt x="8648700" y="87312"/>
                </a:lnTo>
                <a:lnTo>
                  <a:pt x="8686800" y="68262"/>
                </a:lnTo>
                <a:lnTo>
                  <a:pt x="8723314" y="52387"/>
                </a:lnTo>
                <a:lnTo>
                  <a:pt x="8764588" y="36512"/>
                </a:lnTo>
                <a:lnTo>
                  <a:pt x="8810626" y="20637"/>
                </a:lnTo>
                <a:lnTo>
                  <a:pt x="8863014" y="9525"/>
                </a:lnTo>
                <a:lnTo>
                  <a:pt x="8923338" y="3175"/>
                </a:lnTo>
                <a:lnTo>
                  <a:pt x="8990014" y="0"/>
                </a:lnTo>
                <a:lnTo>
                  <a:pt x="9059864" y="3175"/>
                </a:lnTo>
                <a:lnTo>
                  <a:pt x="9120188" y="9525"/>
                </a:lnTo>
                <a:lnTo>
                  <a:pt x="9172576" y="20637"/>
                </a:lnTo>
                <a:lnTo>
                  <a:pt x="9218614" y="36512"/>
                </a:lnTo>
                <a:lnTo>
                  <a:pt x="9259888" y="52387"/>
                </a:lnTo>
                <a:lnTo>
                  <a:pt x="9296400" y="68262"/>
                </a:lnTo>
                <a:lnTo>
                  <a:pt x="9334500" y="87312"/>
                </a:lnTo>
                <a:lnTo>
                  <a:pt x="9372600" y="106362"/>
                </a:lnTo>
                <a:lnTo>
                  <a:pt x="9409114" y="125412"/>
                </a:lnTo>
                <a:lnTo>
                  <a:pt x="9450388" y="141287"/>
                </a:lnTo>
                <a:lnTo>
                  <a:pt x="9496426" y="155575"/>
                </a:lnTo>
                <a:lnTo>
                  <a:pt x="9548814" y="166687"/>
                </a:lnTo>
                <a:lnTo>
                  <a:pt x="9609138" y="174625"/>
                </a:lnTo>
                <a:lnTo>
                  <a:pt x="9677400" y="176212"/>
                </a:lnTo>
                <a:lnTo>
                  <a:pt x="9745664" y="174625"/>
                </a:lnTo>
                <a:lnTo>
                  <a:pt x="9805988" y="166687"/>
                </a:lnTo>
                <a:lnTo>
                  <a:pt x="9858376" y="155575"/>
                </a:lnTo>
                <a:lnTo>
                  <a:pt x="9904414" y="141287"/>
                </a:lnTo>
                <a:lnTo>
                  <a:pt x="9945688" y="125412"/>
                </a:lnTo>
                <a:lnTo>
                  <a:pt x="9982200" y="106362"/>
                </a:lnTo>
                <a:lnTo>
                  <a:pt x="10058400" y="68262"/>
                </a:lnTo>
                <a:lnTo>
                  <a:pt x="10094914" y="52387"/>
                </a:lnTo>
                <a:lnTo>
                  <a:pt x="10136188" y="36512"/>
                </a:lnTo>
                <a:lnTo>
                  <a:pt x="10182226" y="20637"/>
                </a:lnTo>
                <a:lnTo>
                  <a:pt x="10234614" y="9525"/>
                </a:lnTo>
                <a:lnTo>
                  <a:pt x="10294938" y="3175"/>
                </a:lnTo>
                <a:lnTo>
                  <a:pt x="10363200" y="0"/>
                </a:lnTo>
                <a:lnTo>
                  <a:pt x="10431464" y="3175"/>
                </a:lnTo>
                <a:lnTo>
                  <a:pt x="10491788" y="9525"/>
                </a:lnTo>
                <a:lnTo>
                  <a:pt x="10544176" y="20637"/>
                </a:lnTo>
                <a:lnTo>
                  <a:pt x="10590214" y="36512"/>
                </a:lnTo>
                <a:lnTo>
                  <a:pt x="10631488" y="52387"/>
                </a:lnTo>
                <a:lnTo>
                  <a:pt x="10668000" y="68262"/>
                </a:lnTo>
                <a:lnTo>
                  <a:pt x="10706100" y="87312"/>
                </a:lnTo>
                <a:lnTo>
                  <a:pt x="10744200" y="106362"/>
                </a:lnTo>
                <a:lnTo>
                  <a:pt x="10780714" y="125412"/>
                </a:lnTo>
                <a:lnTo>
                  <a:pt x="10821988" y="141287"/>
                </a:lnTo>
                <a:lnTo>
                  <a:pt x="10868026" y="155575"/>
                </a:lnTo>
                <a:lnTo>
                  <a:pt x="10920414" y="166687"/>
                </a:lnTo>
                <a:lnTo>
                  <a:pt x="10980738" y="174625"/>
                </a:lnTo>
                <a:lnTo>
                  <a:pt x="11049000" y="176212"/>
                </a:lnTo>
                <a:lnTo>
                  <a:pt x="11117264" y="174625"/>
                </a:lnTo>
                <a:lnTo>
                  <a:pt x="11177588" y="166687"/>
                </a:lnTo>
                <a:lnTo>
                  <a:pt x="11229976" y="155575"/>
                </a:lnTo>
                <a:lnTo>
                  <a:pt x="11276014" y="141287"/>
                </a:lnTo>
                <a:lnTo>
                  <a:pt x="11317288" y="125412"/>
                </a:lnTo>
                <a:lnTo>
                  <a:pt x="11353800" y="106362"/>
                </a:lnTo>
                <a:lnTo>
                  <a:pt x="11391900" y="87312"/>
                </a:lnTo>
                <a:lnTo>
                  <a:pt x="11430000" y="68263"/>
                </a:lnTo>
                <a:lnTo>
                  <a:pt x="11466514" y="52388"/>
                </a:lnTo>
                <a:lnTo>
                  <a:pt x="11507788" y="36513"/>
                </a:lnTo>
                <a:lnTo>
                  <a:pt x="11553826" y="20638"/>
                </a:lnTo>
                <a:lnTo>
                  <a:pt x="11606214" y="9525"/>
                </a:lnTo>
                <a:lnTo>
                  <a:pt x="11666538" y="3175"/>
                </a:lnTo>
                <a:lnTo>
                  <a:pt x="11734800" y="0"/>
                </a:lnTo>
                <a:lnTo>
                  <a:pt x="11803064" y="3175"/>
                </a:lnTo>
                <a:lnTo>
                  <a:pt x="11863388" y="9525"/>
                </a:lnTo>
                <a:lnTo>
                  <a:pt x="11915776" y="20638"/>
                </a:lnTo>
                <a:lnTo>
                  <a:pt x="11961814" y="36513"/>
                </a:lnTo>
                <a:lnTo>
                  <a:pt x="12003088" y="52388"/>
                </a:lnTo>
                <a:lnTo>
                  <a:pt x="12039600" y="68263"/>
                </a:lnTo>
                <a:lnTo>
                  <a:pt x="12077700" y="87313"/>
                </a:lnTo>
                <a:lnTo>
                  <a:pt x="12115800" y="106363"/>
                </a:lnTo>
                <a:lnTo>
                  <a:pt x="12152314" y="125413"/>
                </a:lnTo>
                <a:lnTo>
                  <a:pt x="12192000" y="140677"/>
                </a:lnTo>
                <a:lnTo>
                  <a:pt x="12192000" y="885826"/>
                </a:lnTo>
                <a:lnTo>
                  <a:pt x="12191999" y="885826"/>
                </a:lnTo>
                <a:lnTo>
                  <a:pt x="12191999" y="3102054"/>
                </a:lnTo>
                <a:lnTo>
                  <a:pt x="0" y="3102054"/>
                </a:lnTo>
                <a:lnTo>
                  <a:pt x="0" y="638254"/>
                </a:lnTo>
                <a:lnTo>
                  <a:pt x="1" y="638254"/>
                </a:lnTo>
                <a:lnTo>
                  <a:pt x="1" y="176212"/>
                </a:lnTo>
                <a:lnTo>
                  <a:pt x="68264" y="174625"/>
                </a:lnTo>
                <a:lnTo>
                  <a:pt x="128589" y="166687"/>
                </a:lnTo>
                <a:lnTo>
                  <a:pt x="180976" y="155575"/>
                </a:lnTo>
                <a:lnTo>
                  <a:pt x="227014" y="141287"/>
                </a:lnTo>
                <a:lnTo>
                  <a:pt x="268289" y="125412"/>
                </a:lnTo>
                <a:lnTo>
                  <a:pt x="304801" y="106362"/>
                </a:lnTo>
                <a:lnTo>
                  <a:pt x="342901" y="87312"/>
                </a:lnTo>
                <a:lnTo>
                  <a:pt x="381001" y="68262"/>
                </a:lnTo>
                <a:lnTo>
                  <a:pt x="417514" y="52387"/>
                </a:lnTo>
                <a:lnTo>
                  <a:pt x="458789" y="36512"/>
                </a:lnTo>
                <a:lnTo>
                  <a:pt x="504826" y="20637"/>
                </a:lnTo>
                <a:lnTo>
                  <a:pt x="557214" y="9525"/>
                </a:lnTo>
                <a:lnTo>
                  <a:pt x="617539" y="31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2240C-42CA-4FDE-A9A8-1EC585C2195F}"/>
              </a:ext>
            </a:extLst>
          </p:cNvPr>
          <p:cNvSpPr>
            <a:spLocks noGrp="1"/>
          </p:cNvSpPr>
          <p:nvPr>
            <p:ph type="ctrTitle"/>
          </p:nvPr>
        </p:nvSpPr>
        <p:spPr>
          <a:xfrm>
            <a:off x="755168" y="4292599"/>
            <a:ext cx="10681664" cy="1465771"/>
          </a:xfrm>
        </p:spPr>
        <p:txBody>
          <a:bodyPr>
            <a:normAutofit/>
          </a:bodyPr>
          <a:lstStyle/>
          <a:p>
            <a:r>
              <a:rPr lang="en-AU" sz="4600">
                <a:latin typeface="Bahnschrift SemiLight" panose="020B0502040204020203" pitchFamily="34" charset="0"/>
              </a:rPr>
              <a:t>Len and The Egyptian Souvenir</a:t>
            </a:r>
          </a:p>
        </p:txBody>
      </p:sp>
      <p:sp>
        <p:nvSpPr>
          <p:cNvPr id="3" name="Subtitle 2">
            <a:extLst>
              <a:ext uri="{FF2B5EF4-FFF2-40B4-BE49-F238E27FC236}">
                <a16:creationId xmlns:a16="http://schemas.microsoft.com/office/drawing/2014/main" id="{8C002FE9-02F6-4690-A11B-0E897511FAA7}"/>
              </a:ext>
            </a:extLst>
          </p:cNvPr>
          <p:cNvSpPr>
            <a:spLocks noGrp="1"/>
          </p:cNvSpPr>
          <p:nvPr>
            <p:ph type="subTitle" idx="1"/>
          </p:nvPr>
        </p:nvSpPr>
        <p:spPr>
          <a:xfrm>
            <a:off x="1409701" y="5830278"/>
            <a:ext cx="9372600" cy="545401"/>
          </a:xfrm>
        </p:spPr>
        <p:txBody>
          <a:bodyPr>
            <a:normAutofit/>
          </a:bodyPr>
          <a:lstStyle/>
          <a:p>
            <a:r>
              <a:rPr lang="en-AU">
                <a:solidFill>
                  <a:schemeClr val="tx1"/>
                </a:solidFill>
              </a:rPr>
              <a:t>The story of Leonard Truscott</a:t>
            </a:r>
          </a:p>
        </p:txBody>
      </p:sp>
    </p:spTree>
    <p:extLst>
      <p:ext uri="{BB962C8B-B14F-4D97-AF65-F5344CB8AC3E}">
        <p14:creationId xmlns:p14="http://schemas.microsoft.com/office/powerpoint/2010/main" val="41859874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4" name="Picture 6" descr="Image result for grave">
            <a:extLst>
              <a:ext uri="{FF2B5EF4-FFF2-40B4-BE49-F238E27FC236}">
                <a16:creationId xmlns:a16="http://schemas.microsoft.com/office/drawing/2014/main" id="{43B6E860-DF72-45DE-A879-3382036A8CAF}"/>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98" r="1" b="1"/>
          <a:stretch/>
        </p:blipFill>
        <p:spPr bwMode="auto">
          <a:xfrm>
            <a:off x="20" y="-1"/>
            <a:ext cx="12191980" cy="686469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7"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79" name="Rectangle 78"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1A8EF09-CB99-45C4-BA61-B4B2AE44A1D4}"/>
              </a:ext>
            </a:extLst>
          </p:cNvPr>
          <p:cNvSpPr>
            <a:spLocks noGrp="1"/>
          </p:cNvSpPr>
          <p:nvPr>
            <p:ph type="title"/>
          </p:nvPr>
        </p:nvSpPr>
        <p:spPr>
          <a:xfrm>
            <a:off x="1005178" y="382385"/>
            <a:ext cx="10178322" cy="1492132"/>
          </a:xfrm>
        </p:spPr>
        <p:txBody>
          <a:bodyPr>
            <a:normAutofit/>
          </a:bodyPr>
          <a:lstStyle/>
          <a:p>
            <a:r>
              <a:rPr lang="en-AU" dirty="0">
                <a:solidFill>
                  <a:schemeClr val="bg2"/>
                </a:solidFill>
                <a:latin typeface="Bahnschrift SemiLight" panose="020B0502040204020203" pitchFamily="34" charset="0"/>
              </a:rPr>
              <a:t>Leonard's death and Grave</a:t>
            </a:r>
          </a:p>
        </p:txBody>
      </p:sp>
      <p:sp>
        <p:nvSpPr>
          <p:cNvPr id="3" name="Content Placeholder 2">
            <a:extLst>
              <a:ext uri="{FF2B5EF4-FFF2-40B4-BE49-F238E27FC236}">
                <a16:creationId xmlns:a16="http://schemas.microsoft.com/office/drawing/2014/main" id="{53385DE6-BC91-41B6-B54F-4CC44D18A19D}"/>
              </a:ext>
            </a:extLst>
          </p:cNvPr>
          <p:cNvSpPr>
            <a:spLocks noGrp="1"/>
          </p:cNvSpPr>
          <p:nvPr>
            <p:ph idx="1"/>
          </p:nvPr>
        </p:nvSpPr>
        <p:spPr>
          <a:xfrm>
            <a:off x="1005178" y="1874517"/>
            <a:ext cx="10178322" cy="1492132"/>
          </a:xfrm>
        </p:spPr>
        <p:txBody>
          <a:bodyPr>
            <a:normAutofit/>
          </a:bodyPr>
          <a:lstStyle/>
          <a:p>
            <a:r>
              <a:rPr lang="en-AU" sz="2100" dirty="0">
                <a:solidFill>
                  <a:schemeClr val="bg2"/>
                </a:solidFill>
              </a:rPr>
              <a:t>Leonard was stationed in France when he was wounded on September 15</a:t>
            </a:r>
            <a:r>
              <a:rPr lang="en-AU" sz="2100" baseline="30000" dirty="0">
                <a:solidFill>
                  <a:schemeClr val="bg2"/>
                </a:solidFill>
              </a:rPr>
              <a:t>th</a:t>
            </a:r>
            <a:r>
              <a:rPr lang="en-AU" sz="2100" dirty="0">
                <a:solidFill>
                  <a:schemeClr val="bg2"/>
                </a:solidFill>
              </a:rPr>
              <a:t>, 1916 and finally succumbed to his wounds and died at an age of 27 on December 9</a:t>
            </a:r>
            <a:r>
              <a:rPr lang="en-AU" sz="2100" baseline="30000" dirty="0">
                <a:solidFill>
                  <a:schemeClr val="bg2"/>
                </a:solidFill>
              </a:rPr>
              <a:t>th</a:t>
            </a:r>
            <a:r>
              <a:rPr lang="en-AU" sz="2100" dirty="0">
                <a:solidFill>
                  <a:schemeClr val="bg2"/>
                </a:solidFill>
              </a:rPr>
              <a:t>, 1916.</a:t>
            </a:r>
          </a:p>
          <a:p>
            <a:r>
              <a:rPr lang="en-AU" sz="2100" dirty="0">
                <a:solidFill>
                  <a:schemeClr val="bg2"/>
                </a:solidFill>
              </a:rPr>
              <a:t>Len’s grave is in France, in Saint Sever Cemetery, Rouen B.16.49.</a:t>
            </a:r>
          </a:p>
          <a:p>
            <a:endParaRPr lang="en-AU" sz="2100" dirty="0">
              <a:solidFill>
                <a:schemeClr val="bg2"/>
              </a:solidFill>
            </a:endParaRPr>
          </a:p>
        </p:txBody>
      </p:sp>
      <p:pic>
        <p:nvPicPr>
          <p:cNvPr id="5" name="Picture 4" descr="A picture containing map, electronics, circuit, text&#10;&#10;Description generated with very high confidence">
            <a:extLst>
              <a:ext uri="{FF2B5EF4-FFF2-40B4-BE49-F238E27FC236}">
                <a16:creationId xmlns:a16="http://schemas.microsoft.com/office/drawing/2014/main" id="{F7D10972-4965-45BF-893F-392F061D3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184" y="3850723"/>
            <a:ext cx="3874760" cy="2356910"/>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descr="A screenshot of a cell phone&#10;&#10;Description generated with very high confidence">
            <a:extLst>
              <a:ext uri="{FF2B5EF4-FFF2-40B4-BE49-F238E27FC236}">
                <a16:creationId xmlns:a16="http://schemas.microsoft.com/office/drawing/2014/main" id="{3A3F6D52-C579-45CE-BE51-7899387D5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735" y="3844813"/>
            <a:ext cx="3874760" cy="2362820"/>
          </a:xfrm>
          <a:prstGeom prst="rect">
            <a:avLst/>
          </a:prstGeom>
          <a:ln w="228600" cap="sq" cmpd="thickThin">
            <a:solidFill>
              <a:srgbClr val="000000"/>
            </a:solidFill>
            <a:prstDash val="solid"/>
            <a:miter lim="800000"/>
          </a:ln>
          <a:effectLst>
            <a:innerShdw blurRad="76200">
              <a:srgbClr val="000000"/>
            </a:innerShdw>
          </a:effectLst>
        </p:spPr>
      </p:pic>
      <p:sp>
        <p:nvSpPr>
          <p:cNvPr id="13" name="TextBox 12">
            <a:extLst>
              <a:ext uri="{FF2B5EF4-FFF2-40B4-BE49-F238E27FC236}">
                <a16:creationId xmlns:a16="http://schemas.microsoft.com/office/drawing/2014/main" id="{B5336274-CE20-4D01-8450-232DE77067B0}"/>
              </a:ext>
            </a:extLst>
          </p:cNvPr>
          <p:cNvSpPr txBox="1"/>
          <p:nvPr/>
        </p:nvSpPr>
        <p:spPr>
          <a:xfrm>
            <a:off x="1064681" y="6468023"/>
            <a:ext cx="4435766" cy="369332"/>
          </a:xfrm>
          <a:prstGeom prst="rect">
            <a:avLst/>
          </a:prstGeom>
          <a:noFill/>
        </p:spPr>
        <p:txBody>
          <a:bodyPr wrap="none" rtlCol="0">
            <a:spAutoFit/>
          </a:bodyPr>
          <a:lstStyle/>
          <a:p>
            <a:r>
              <a:rPr lang="en-AU" dirty="0">
                <a:solidFill>
                  <a:schemeClr val="bg1"/>
                </a:solidFill>
              </a:rPr>
              <a:t>A Google Maps picture of St Sever Cemetery</a:t>
            </a:r>
          </a:p>
        </p:txBody>
      </p:sp>
      <p:sp>
        <p:nvSpPr>
          <p:cNvPr id="14" name="TextBox 13">
            <a:extLst>
              <a:ext uri="{FF2B5EF4-FFF2-40B4-BE49-F238E27FC236}">
                <a16:creationId xmlns:a16="http://schemas.microsoft.com/office/drawing/2014/main" id="{2EE86CE2-585C-4CC8-AB7A-AEE30C494023}"/>
              </a:ext>
            </a:extLst>
          </p:cNvPr>
          <p:cNvSpPr txBox="1"/>
          <p:nvPr/>
        </p:nvSpPr>
        <p:spPr>
          <a:xfrm>
            <a:off x="6745618" y="6466425"/>
            <a:ext cx="4437882" cy="369332"/>
          </a:xfrm>
          <a:prstGeom prst="rect">
            <a:avLst/>
          </a:prstGeom>
          <a:noFill/>
        </p:spPr>
        <p:txBody>
          <a:bodyPr wrap="none" rtlCol="0">
            <a:spAutoFit/>
          </a:bodyPr>
          <a:lstStyle/>
          <a:p>
            <a:r>
              <a:rPr lang="en-AU" dirty="0">
                <a:solidFill>
                  <a:schemeClr val="bg1"/>
                </a:solidFill>
              </a:rPr>
              <a:t>A message from Len’s brother Reginald James</a:t>
            </a:r>
          </a:p>
        </p:txBody>
      </p:sp>
    </p:spTree>
    <p:extLst>
      <p:ext uri="{BB962C8B-B14F-4D97-AF65-F5344CB8AC3E}">
        <p14:creationId xmlns:p14="http://schemas.microsoft.com/office/powerpoint/2010/main" val="3532008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descr="Image result for pen and paper">
            <a:extLst>
              <a:ext uri="{FF2B5EF4-FFF2-40B4-BE49-F238E27FC236}">
                <a16:creationId xmlns:a16="http://schemas.microsoft.com/office/drawing/2014/main" id="{F39B7625-FC64-41FE-9BDD-CD75D7F837B6}"/>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b="784"/>
          <a:stretch/>
        </p:blipFill>
        <p:spPr bwMode="auto">
          <a:xfrm>
            <a:off x="20" y="-1"/>
            <a:ext cx="12191980" cy="6864691"/>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3"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75" name="Rectangle 74"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DD8D32-9B73-4E0B-B86F-6CE22C4FF89C}"/>
              </a:ext>
            </a:extLst>
          </p:cNvPr>
          <p:cNvSpPr>
            <a:spLocks noGrp="1"/>
          </p:cNvSpPr>
          <p:nvPr>
            <p:ph type="title"/>
          </p:nvPr>
        </p:nvSpPr>
        <p:spPr>
          <a:xfrm>
            <a:off x="1005178" y="382385"/>
            <a:ext cx="10178322" cy="1492132"/>
          </a:xfrm>
        </p:spPr>
        <p:txBody>
          <a:bodyPr>
            <a:normAutofit/>
          </a:bodyPr>
          <a:lstStyle/>
          <a:p>
            <a:r>
              <a:rPr lang="en-AU">
                <a:solidFill>
                  <a:schemeClr val="bg2"/>
                </a:solidFill>
                <a:latin typeface="Bahnschrift Light" panose="020B0502040204020203" pitchFamily="34" charset="0"/>
              </a:rPr>
              <a:t>My Response</a:t>
            </a:r>
          </a:p>
        </p:txBody>
      </p:sp>
      <p:sp>
        <p:nvSpPr>
          <p:cNvPr id="3" name="Content Placeholder 2">
            <a:extLst>
              <a:ext uri="{FF2B5EF4-FFF2-40B4-BE49-F238E27FC236}">
                <a16:creationId xmlns:a16="http://schemas.microsoft.com/office/drawing/2014/main" id="{B9D14EF9-9442-4C34-8865-20324D6AF3E5}"/>
              </a:ext>
            </a:extLst>
          </p:cNvPr>
          <p:cNvSpPr>
            <a:spLocks noGrp="1"/>
          </p:cNvSpPr>
          <p:nvPr>
            <p:ph idx="1"/>
          </p:nvPr>
        </p:nvSpPr>
        <p:spPr>
          <a:xfrm>
            <a:off x="1005178" y="2286001"/>
            <a:ext cx="10178322" cy="3593591"/>
          </a:xfrm>
        </p:spPr>
        <p:txBody>
          <a:bodyPr>
            <a:normAutofit/>
          </a:bodyPr>
          <a:lstStyle/>
          <a:p>
            <a:r>
              <a:rPr lang="en-AU" dirty="0">
                <a:solidFill>
                  <a:schemeClr val="bg2"/>
                </a:solidFill>
              </a:rPr>
              <a:t>Working on this allowed me to learn many new things about WW1, and it opened my eyes to the scale of the war.  It personified the soldiers and really made me think about how each and every soldier has a family, a life and a story.</a:t>
            </a:r>
          </a:p>
          <a:p>
            <a:r>
              <a:rPr lang="en-AU" dirty="0">
                <a:solidFill>
                  <a:schemeClr val="bg2"/>
                </a:solidFill>
              </a:rPr>
              <a:t>I think every student should learn about WW1 and how it affected the world.</a:t>
            </a:r>
          </a:p>
          <a:p>
            <a:r>
              <a:rPr lang="en-AU" dirty="0">
                <a:solidFill>
                  <a:schemeClr val="bg2"/>
                </a:solidFill>
              </a:rPr>
              <a:t>I learnt many interesting things about Len, I learnt about the schools he and his siblings attended, I learnt about how he and his father were courageous to be strike-breakers in the Waihi miners strike.</a:t>
            </a:r>
          </a:p>
          <a:p>
            <a:r>
              <a:rPr lang="en-AU" dirty="0">
                <a:solidFill>
                  <a:schemeClr val="bg2"/>
                </a:solidFill>
              </a:rPr>
              <a:t>Overall I am glad that I did this as it really allowed me to identify with our troops.</a:t>
            </a:r>
          </a:p>
        </p:txBody>
      </p:sp>
    </p:spTree>
    <p:extLst>
      <p:ext uri="{BB962C8B-B14F-4D97-AF65-F5344CB8AC3E}">
        <p14:creationId xmlns:p14="http://schemas.microsoft.com/office/powerpoint/2010/main" val="1927475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194" name="Picture 2" descr="Image result for books">
            <a:extLst>
              <a:ext uri="{FF2B5EF4-FFF2-40B4-BE49-F238E27FC236}">
                <a16:creationId xmlns:a16="http://schemas.microsoft.com/office/drawing/2014/main" id="{45CD3AFD-DD8A-47E6-BA5C-37EC7E47BB83}"/>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9323" b="6325"/>
          <a:stretch/>
        </p:blipFill>
        <p:spPr bwMode="auto">
          <a:xfrm>
            <a:off x="20" y="-1"/>
            <a:ext cx="12191980" cy="6864691"/>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3"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75" name="Rectangle 74"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FB29AA3-A66B-4F53-B5D3-9BBF1C807303}"/>
              </a:ext>
            </a:extLst>
          </p:cNvPr>
          <p:cNvSpPr>
            <a:spLocks noGrp="1"/>
          </p:cNvSpPr>
          <p:nvPr>
            <p:ph type="title"/>
          </p:nvPr>
        </p:nvSpPr>
        <p:spPr>
          <a:xfrm>
            <a:off x="1005178" y="382385"/>
            <a:ext cx="10178322" cy="1492132"/>
          </a:xfrm>
        </p:spPr>
        <p:txBody>
          <a:bodyPr>
            <a:normAutofit/>
          </a:bodyPr>
          <a:lstStyle/>
          <a:p>
            <a:r>
              <a:rPr lang="en-AU">
                <a:solidFill>
                  <a:schemeClr val="bg2"/>
                </a:solidFill>
                <a:latin typeface="Bahnschrift SemiLight" panose="020B0502040204020203" pitchFamily="34" charset="0"/>
              </a:rPr>
              <a:t>Bibliography</a:t>
            </a:r>
          </a:p>
        </p:txBody>
      </p:sp>
      <p:sp>
        <p:nvSpPr>
          <p:cNvPr id="3" name="Content Placeholder 2">
            <a:extLst>
              <a:ext uri="{FF2B5EF4-FFF2-40B4-BE49-F238E27FC236}">
                <a16:creationId xmlns:a16="http://schemas.microsoft.com/office/drawing/2014/main" id="{87278F94-B05A-4B22-97C8-D4357C484C98}"/>
              </a:ext>
            </a:extLst>
          </p:cNvPr>
          <p:cNvSpPr>
            <a:spLocks noGrp="1"/>
          </p:cNvSpPr>
          <p:nvPr>
            <p:ph idx="1"/>
          </p:nvPr>
        </p:nvSpPr>
        <p:spPr>
          <a:xfrm>
            <a:off x="1005178" y="2286001"/>
            <a:ext cx="10178322" cy="3593591"/>
          </a:xfrm>
        </p:spPr>
        <p:txBody>
          <a:bodyPr>
            <a:normAutofit/>
          </a:bodyPr>
          <a:lstStyle/>
          <a:p>
            <a:r>
              <a:rPr lang="en-AU" dirty="0">
                <a:solidFill>
                  <a:schemeClr val="bg2"/>
                </a:solidFill>
                <a:hlinkClick r:id="rId3"/>
              </a:rPr>
              <a:t>https://www.cwgc.org/find-war-dead/casualty/172684/truscott,-leonard/</a:t>
            </a:r>
            <a:endParaRPr lang="en-AU" dirty="0">
              <a:solidFill>
                <a:schemeClr val="bg2"/>
              </a:solidFill>
            </a:endParaRPr>
          </a:p>
          <a:p>
            <a:r>
              <a:rPr lang="en-AU" dirty="0">
                <a:solidFill>
                  <a:schemeClr val="bg2"/>
                </a:solidFill>
                <a:hlinkClick r:id="rId4"/>
              </a:rPr>
              <a:t>http://www.waihimuseum.co.nz/museum-and-research/world-war-i/leonard-truscott/</a:t>
            </a:r>
            <a:endParaRPr lang="en-AU" dirty="0">
              <a:solidFill>
                <a:schemeClr val="bg2"/>
              </a:solidFill>
            </a:endParaRPr>
          </a:p>
          <a:p>
            <a:r>
              <a:rPr lang="en-AU" dirty="0">
                <a:solidFill>
                  <a:schemeClr val="bg2"/>
                </a:solidFill>
                <a:hlinkClick r:id="rId5"/>
              </a:rPr>
              <a:t>http://www.waihigold.co.nz/</a:t>
            </a:r>
            <a:endParaRPr lang="en-AU" dirty="0">
              <a:solidFill>
                <a:schemeClr val="bg2"/>
              </a:solidFill>
            </a:endParaRPr>
          </a:p>
          <a:p>
            <a:r>
              <a:rPr lang="en-AU" dirty="0">
                <a:solidFill>
                  <a:schemeClr val="bg2"/>
                </a:solidFill>
                <a:hlinkClick r:id="rId6"/>
              </a:rPr>
              <a:t>https://www.archway.archives.govt.nz/</a:t>
            </a:r>
            <a:endParaRPr lang="en-AU" dirty="0">
              <a:solidFill>
                <a:schemeClr val="bg2"/>
              </a:solidFill>
            </a:endParaRPr>
          </a:p>
          <a:p>
            <a:r>
              <a:rPr lang="en-AU" dirty="0">
                <a:solidFill>
                  <a:schemeClr val="bg2"/>
                </a:solidFill>
                <a:hlinkClick r:id="rId7"/>
              </a:rPr>
              <a:t>http://www.aucklandmuseum.com/war-memorial/online-cenotaph/record/C15962</a:t>
            </a:r>
            <a:endParaRPr lang="en-AU" dirty="0">
              <a:solidFill>
                <a:schemeClr val="bg2"/>
              </a:solidFill>
            </a:endParaRPr>
          </a:p>
          <a:p>
            <a:endParaRPr lang="en-AU" dirty="0">
              <a:solidFill>
                <a:schemeClr val="bg2"/>
              </a:solidFill>
            </a:endParaRPr>
          </a:p>
          <a:p>
            <a:endParaRPr lang="en-AU" dirty="0">
              <a:solidFill>
                <a:schemeClr val="bg2"/>
              </a:solidFill>
            </a:endParaRPr>
          </a:p>
          <a:p>
            <a:endParaRPr lang="en-AU" dirty="0">
              <a:solidFill>
                <a:schemeClr val="bg2"/>
              </a:solidFill>
            </a:endParaRPr>
          </a:p>
        </p:txBody>
      </p:sp>
    </p:spTree>
    <p:extLst>
      <p:ext uri="{BB962C8B-B14F-4D97-AF65-F5344CB8AC3E}">
        <p14:creationId xmlns:p14="http://schemas.microsoft.com/office/powerpoint/2010/main" val="3719107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170" name="Picture 2" descr="Image result for binary">
            <a:extLst>
              <a:ext uri="{FF2B5EF4-FFF2-40B4-BE49-F238E27FC236}">
                <a16:creationId xmlns:a16="http://schemas.microsoft.com/office/drawing/2014/main" id="{A70430F2-311B-4D2F-A5EE-2B95BB3F2A3C}"/>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98" r="1" b="1"/>
          <a:stretch/>
        </p:blipFill>
        <p:spPr bwMode="auto">
          <a:xfrm>
            <a:off x="20" y="-1"/>
            <a:ext cx="12191980" cy="6864691"/>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3"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75" name="Rectangle 74"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2174D90-AC45-4F97-A9BA-873DABB4CE49}"/>
              </a:ext>
            </a:extLst>
          </p:cNvPr>
          <p:cNvSpPr>
            <a:spLocks noGrp="1"/>
          </p:cNvSpPr>
          <p:nvPr>
            <p:ph type="title"/>
          </p:nvPr>
        </p:nvSpPr>
        <p:spPr>
          <a:xfrm>
            <a:off x="1005178" y="382385"/>
            <a:ext cx="10178322" cy="1492132"/>
          </a:xfrm>
        </p:spPr>
        <p:txBody>
          <a:bodyPr>
            <a:normAutofit/>
          </a:bodyPr>
          <a:lstStyle/>
          <a:p>
            <a:r>
              <a:rPr lang="en-AU" dirty="0">
                <a:solidFill>
                  <a:schemeClr val="bg2"/>
                </a:solidFill>
                <a:latin typeface="Bahnschrift SemiLight" panose="020B0502040204020203" pitchFamily="34" charset="0"/>
              </a:rPr>
              <a:t>Leonard’s Origins</a:t>
            </a:r>
          </a:p>
        </p:txBody>
      </p:sp>
      <p:sp>
        <p:nvSpPr>
          <p:cNvPr id="3" name="Content Placeholder 2">
            <a:extLst>
              <a:ext uri="{FF2B5EF4-FFF2-40B4-BE49-F238E27FC236}">
                <a16:creationId xmlns:a16="http://schemas.microsoft.com/office/drawing/2014/main" id="{7F668B63-A9DA-4011-B932-C52B7D681A57}"/>
              </a:ext>
            </a:extLst>
          </p:cNvPr>
          <p:cNvSpPr>
            <a:spLocks noGrp="1"/>
          </p:cNvSpPr>
          <p:nvPr>
            <p:ph idx="1"/>
          </p:nvPr>
        </p:nvSpPr>
        <p:spPr>
          <a:xfrm>
            <a:off x="1005178" y="1549376"/>
            <a:ext cx="10178322" cy="2231792"/>
          </a:xfrm>
        </p:spPr>
        <p:txBody>
          <a:bodyPr>
            <a:noAutofit/>
          </a:bodyPr>
          <a:lstStyle/>
          <a:p>
            <a:r>
              <a:rPr lang="en-AU" sz="1900" dirty="0">
                <a:solidFill>
                  <a:schemeClr val="bg2"/>
                </a:solidFill>
              </a:rPr>
              <a:t>Leonard Truscott was born on the 28</a:t>
            </a:r>
            <a:r>
              <a:rPr lang="en-AU" sz="1900" baseline="30000" dirty="0">
                <a:solidFill>
                  <a:schemeClr val="bg2"/>
                </a:solidFill>
              </a:rPr>
              <a:t>th</a:t>
            </a:r>
            <a:r>
              <a:rPr lang="en-AU" sz="1900" dirty="0">
                <a:solidFill>
                  <a:schemeClr val="bg2"/>
                </a:solidFill>
              </a:rPr>
              <a:t> of June, 1889 in Silverton,  New South Wales in Australia.</a:t>
            </a:r>
          </a:p>
          <a:p>
            <a:r>
              <a:rPr lang="en-AU" sz="1900" dirty="0">
                <a:solidFill>
                  <a:schemeClr val="bg2"/>
                </a:solidFill>
              </a:rPr>
              <a:t>In 1896 when Len was 11 or 12</a:t>
            </a:r>
            <a:r>
              <a:rPr lang="en-AU" sz="1900">
                <a:solidFill>
                  <a:schemeClr val="bg2"/>
                </a:solidFill>
              </a:rPr>
              <a:t>,  he </a:t>
            </a:r>
            <a:r>
              <a:rPr lang="en-AU" sz="1900" dirty="0">
                <a:solidFill>
                  <a:schemeClr val="bg2"/>
                </a:solidFill>
              </a:rPr>
              <a:t>and his family moved from Australia to Thames, New Zealand. He and his siblings attended </a:t>
            </a:r>
            <a:r>
              <a:rPr lang="en-AU" sz="1900" dirty="0">
                <a:solidFill>
                  <a:schemeClr val="bg1"/>
                </a:solidFill>
              </a:rPr>
              <a:t>Kauaeranga Girls and Kauaeranga Boys. Those two schools along with Thames South School seemed to be the primary school in the area, and Thames South School is the only one of the three to still exist today.</a:t>
            </a:r>
          </a:p>
          <a:p>
            <a:r>
              <a:rPr lang="en-AU" sz="1900" dirty="0">
                <a:solidFill>
                  <a:schemeClr val="bg1"/>
                </a:solidFill>
              </a:rPr>
              <a:t>By 1909, the Truscotts were living in Waihi and in 1915, Truscott was recruited in the military.</a:t>
            </a:r>
          </a:p>
          <a:p>
            <a:endParaRPr lang="en-AU" sz="1900" dirty="0">
              <a:solidFill>
                <a:schemeClr val="bg2"/>
              </a:solidFill>
            </a:endParaRPr>
          </a:p>
        </p:txBody>
      </p:sp>
      <p:pic>
        <p:nvPicPr>
          <p:cNvPr id="4" name="Picture 3">
            <a:extLst>
              <a:ext uri="{FF2B5EF4-FFF2-40B4-BE49-F238E27FC236}">
                <a16:creationId xmlns:a16="http://schemas.microsoft.com/office/drawing/2014/main" id="{A417528B-9A16-4599-AAB5-E934DD383214}"/>
              </a:ext>
            </a:extLst>
          </p:cNvPr>
          <p:cNvPicPr>
            <a:picLocks noChangeAspect="1"/>
          </p:cNvPicPr>
          <p:nvPr/>
        </p:nvPicPr>
        <p:blipFill>
          <a:blip r:embed="rId3"/>
          <a:stretch>
            <a:fillRect/>
          </a:stretch>
        </p:blipFill>
        <p:spPr>
          <a:xfrm>
            <a:off x="1359031" y="4227719"/>
            <a:ext cx="6791325" cy="2047875"/>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C1C4834A-A49F-4382-AFC7-D0A9697A7543}"/>
              </a:ext>
            </a:extLst>
          </p:cNvPr>
          <p:cNvSpPr txBox="1"/>
          <p:nvPr/>
        </p:nvSpPr>
        <p:spPr>
          <a:xfrm>
            <a:off x="8571686" y="4928490"/>
            <a:ext cx="3167233" cy="646331"/>
          </a:xfrm>
          <a:prstGeom prst="rect">
            <a:avLst/>
          </a:prstGeom>
          <a:noFill/>
        </p:spPr>
        <p:txBody>
          <a:bodyPr wrap="square" rtlCol="0">
            <a:spAutoFit/>
          </a:bodyPr>
          <a:lstStyle/>
          <a:p>
            <a:pPr algn="ctr"/>
            <a:r>
              <a:rPr lang="en-AU" dirty="0">
                <a:solidFill>
                  <a:schemeClr val="bg1"/>
                </a:solidFill>
              </a:rPr>
              <a:t>The attendance sheet for Kauaeranga Boys in 1900. </a:t>
            </a:r>
          </a:p>
        </p:txBody>
      </p:sp>
    </p:spTree>
    <p:extLst>
      <p:ext uri="{BB962C8B-B14F-4D97-AF65-F5344CB8AC3E}">
        <p14:creationId xmlns:p14="http://schemas.microsoft.com/office/powerpoint/2010/main" val="3451096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146" name="Picture 2" descr="Image result for family">
            <a:extLst>
              <a:ext uri="{FF2B5EF4-FFF2-40B4-BE49-F238E27FC236}">
                <a16:creationId xmlns:a16="http://schemas.microsoft.com/office/drawing/2014/main" id="{30527987-6FAE-4122-92AD-116EDB72CA5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3752"/>
          <a:stretch/>
        </p:blipFill>
        <p:spPr bwMode="auto">
          <a:xfrm>
            <a:off x="20" y="-1"/>
            <a:ext cx="12191980" cy="6864691"/>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3"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75" name="Rectangle 74"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31D7123-12DD-4A08-B52F-C164642BD3D6}"/>
              </a:ext>
            </a:extLst>
          </p:cNvPr>
          <p:cNvSpPr>
            <a:spLocks noGrp="1"/>
          </p:cNvSpPr>
          <p:nvPr>
            <p:ph type="title"/>
          </p:nvPr>
        </p:nvSpPr>
        <p:spPr>
          <a:xfrm>
            <a:off x="1005178" y="382385"/>
            <a:ext cx="10178322" cy="1492132"/>
          </a:xfrm>
        </p:spPr>
        <p:txBody>
          <a:bodyPr>
            <a:normAutofit/>
          </a:bodyPr>
          <a:lstStyle/>
          <a:p>
            <a:r>
              <a:rPr lang="en-AU">
                <a:solidFill>
                  <a:schemeClr val="bg2"/>
                </a:solidFill>
                <a:latin typeface="Bahnschrift SemiLight" panose="020B0502040204020203" pitchFamily="34" charset="0"/>
              </a:rPr>
              <a:t>Leonard’s Family Tree</a:t>
            </a:r>
          </a:p>
        </p:txBody>
      </p:sp>
      <p:sp>
        <p:nvSpPr>
          <p:cNvPr id="23" name="Rectangle 22">
            <a:extLst>
              <a:ext uri="{FF2B5EF4-FFF2-40B4-BE49-F238E27FC236}">
                <a16:creationId xmlns:a16="http://schemas.microsoft.com/office/drawing/2014/main" id="{572E3657-FA20-487F-8318-448FAA224697}"/>
              </a:ext>
            </a:extLst>
          </p:cNvPr>
          <p:cNvSpPr/>
          <p:nvPr/>
        </p:nvSpPr>
        <p:spPr>
          <a:xfrm>
            <a:off x="4033058" y="1943543"/>
            <a:ext cx="1816443" cy="704336"/>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John Truscott</a:t>
            </a:r>
          </a:p>
        </p:txBody>
      </p:sp>
      <p:sp>
        <p:nvSpPr>
          <p:cNvPr id="24" name="Rectangle 23">
            <a:extLst>
              <a:ext uri="{FF2B5EF4-FFF2-40B4-BE49-F238E27FC236}">
                <a16:creationId xmlns:a16="http://schemas.microsoft.com/office/drawing/2014/main" id="{0C1EED92-F06B-42FF-B152-8F4181CBB311}"/>
              </a:ext>
            </a:extLst>
          </p:cNvPr>
          <p:cNvSpPr/>
          <p:nvPr/>
        </p:nvSpPr>
        <p:spPr>
          <a:xfrm>
            <a:off x="6337594" y="1943543"/>
            <a:ext cx="1816443" cy="704336"/>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Mary Truscott</a:t>
            </a:r>
          </a:p>
        </p:txBody>
      </p:sp>
      <p:sp>
        <p:nvSpPr>
          <p:cNvPr id="25" name="Rectangle 24">
            <a:extLst>
              <a:ext uri="{FF2B5EF4-FFF2-40B4-BE49-F238E27FC236}">
                <a16:creationId xmlns:a16="http://schemas.microsoft.com/office/drawing/2014/main" id="{6E68682C-4000-42BA-8F96-34D22ABAE629}"/>
              </a:ext>
            </a:extLst>
          </p:cNvPr>
          <p:cNvSpPr/>
          <p:nvPr/>
        </p:nvSpPr>
        <p:spPr>
          <a:xfrm>
            <a:off x="5595342" y="4213366"/>
            <a:ext cx="989338" cy="704336"/>
          </a:xfrm>
          <a:prstGeom prst="rect">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Leonard </a:t>
            </a:r>
          </a:p>
          <a:p>
            <a:pPr algn="ctr"/>
            <a:r>
              <a:rPr lang="en-AU" sz="1400" dirty="0">
                <a:solidFill>
                  <a:schemeClr val="tx1"/>
                </a:solidFill>
              </a:rPr>
              <a:t>Truscott</a:t>
            </a:r>
          </a:p>
        </p:txBody>
      </p:sp>
      <p:sp>
        <p:nvSpPr>
          <p:cNvPr id="26" name="Rectangle 25">
            <a:extLst>
              <a:ext uri="{FF2B5EF4-FFF2-40B4-BE49-F238E27FC236}">
                <a16:creationId xmlns:a16="http://schemas.microsoft.com/office/drawing/2014/main" id="{3E6EFCC4-7AB6-4681-B3F1-BADF7B7E969E}"/>
              </a:ext>
            </a:extLst>
          </p:cNvPr>
          <p:cNvSpPr/>
          <p:nvPr/>
        </p:nvSpPr>
        <p:spPr>
          <a:xfrm>
            <a:off x="3964735" y="4220667"/>
            <a:ext cx="998845" cy="704336"/>
          </a:xfrm>
          <a:prstGeom prst="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Ivy Ellen </a:t>
            </a:r>
          </a:p>
          <a:p>
            <a:pPr algn="ctr"/>
            <a:r>
              <a:rPr lang="en-AU" sz="1400" dirty="0">
                <a:solidFill>
                  <a:schemeClr val="tx1"/>
                </a:solidFill>
              </a:rPr>
              <a:t>Truscott</a:t>
            </a:r>
          </a:p>
        </p:txBody>
      </p:sp>
      <p:sp>
        <p:nvSpPr>
          <p:cNvPr id="27" name="Rectangle 26">
            <a:extLst>
              <a:ext uri="{FF2B5EF4-FFF2-40B4-BE49-F238E27FC236}">
                <a16:creationId xmlns:a16="http://schemas.microsoft.com/office/drawing/2014/main" id="{C0C5B917-10E5-4080-B2AA-5E392FE71D2A}"/>
              </a:ext>
            </a:extLst>
          </p:cNvPr>
          <p:cNvSpPr/>
          <p:nvPr/>
        </p:nvSpPr>
        <p:spPr>
          <a:xfrm>
            <a:off x="1811800" y="4217322"/>
            <a:ext cx="998845" cy="704336"/>
          </a:xfrm>
          <a:prstGeom prst="rect">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William John Truscott</a:t>
            </a:r>
          </a:p>
        </p:txBody>
      </p:sp>
      <p:sp>
        <p:nvSpPr>
          <p:cNvPr id="28" name="Rectangle 27">
            <a:extLst>
              <a:ext uri="{FF2B5EF4-FFF2-40B4-BE49-F238E27FC236}">
                <a16:creationId xmlns:a16="http://schemas.microsoft.com/office/drawing/2014/main" id="{170C1E8A-5F08-4876-97B9-4995DAF01BA8}"/>
              </a:ext>
            </a:extLst>
          </p:cNvPr>
          <p:cNvSpPr/>
          <p:nvPr/>
        </p:nvSpPr>
        <p:spPr>
          <a:xfrm>
            <a:off x="7505264" y="4240483"/>
            <a:ext cx="989338" cy="704336"/>
          </a:xfrm>
          <a:prstGeom prst="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Alice Jane Truscott</a:t>
            </a:r>
          </a:p>
        </p:txBody>
      </p:sp>
      <p:sp>
        <p:nvSpPr>
          <p:cNvPr id="29" name="Rectangle 28">
            <a:extLst>
              <a:ext uri="{FF2B5EF4-FFF2-40B4-BE49-F238E27FC236}">
                <a16:creationId xmlns:a16="http://schemas.microsoft.com/office/drawing/2014/main" id="{EB7A3D39-DAC4-4EF1-91F5-B3EA35DCF738}"/>
              </a:ext>
            </a:extLst>
          </p:cNvPr>
          <p:cNvSpPr/>
          <p:nvPr/>
        </p:nvSpPr>
        <p:spPr>
          <a:xfrm>
            <a:off x="10600493" y="4237608"/>
            <a:ext cx="989338" cy="704336"/>
          </a:xfrm>
          <a:prstGeom prst="rect">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Reginald James Truscott</a:t>
            </a:r>
          </a:p>
        </p:txBody>
      </p:sp>
      <p:cxnSp>
        <p:nvCxnSpPr>
          <p:cNvPr id="30" name="Straight Connector 29">
            <a:extLst>
              <a:ext uri="{FF2B5EF4-FFF2-40B4-BE49-F238E27FC236}">
                <a16:creationId xmlns:a16="http://schemas.microsoft.com/office/drawing/2014/main" id="{DD382922-81C1-4F4F-91C1-D7B6D1E4C699}"/>
              </a:ext>
            </a:extLst>
          </p:cNvPr>
          <p:cNvCxnSpPr>
            <a:stCxn id="23" idx="3"/>
            <a:endCxn id="24" idx="1"/>
          </p:cNvCxnSpPr>
          <p:nvPr/>
        </p:nvCxnSpPr>
        <p:spPr>
          <a:xfrm>
            <a:off x="5849501" y="2295711"/>
            <a:ext cx="48809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7F205FA6-620A-456E-8D5D-1E9B5D3349C0}"/>
              </a:ext>
            </a:extLst>
          </p:cNvPr>
          <p:cNvCxnSpPr>
            <a:cxnSpLocks/>
            <a:stCxn id="25" idx="0"/>
          </p:cNvCxnSpPr>
          <p:nvPr/>
        </p:nvCxnSpPr>
        <p:spPr>
          <a:xfrm flipV="1">
            <a:off x="6090011" y="2345473"/>
            <a:ext cx="2506" cy="1867893"/>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3B8B2996-6E29-440F-B59A-3B2756F0C821}"/>
              </a:ext>
            </a:extLst>
          </p:cNvPr>
          <p:cNvCxnSpPr>
            <a:cxnSpLocks/>
            <a:stCxn id="28" idx="0"/>
          </p:cNvCxnSpPr>
          <p:nvPr/>
        </p:nvCxnSpPr>
        <p:spPr>
          <a:xfrm flipH="1" flipV="1">
            <a:off x="6105303" y="3075239"/>
            <a:ext cx="1894630" cy="1165244"/>
          </a:xfrm>
          <a:prstGeom prst="line">
            <a:avLst/>
          </a:prstGeom>
          <a:ln w="381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60E8B60-E975-4A3D-940E-01049017883E}"/>
              </a:ext>
            </a:extLst>
          </p:cNvPr>
          <p:cNvCxnSpPr>
            <a:cxnSpLocks/>
            <a:stCxn id="26" idx="0"/>
          </p:cNvCxnSpPr>
          <p:nvPr/>
        </p:nvCxnSpPr>
        <p:spPr>
          <a:xfrm flipV="1">
            <a:off x="4464158" y="3049809"/>
            <a:ext cx="1666411" cy="1170858"/>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3366C08-6CB3-40C3-8DB7-20193CEFB86D}"/>
              </a:ext>
            </a:extLst>
          </p:cNvPr>
          <p:cNvCxnSpPr>
            <a:cxnSpLocks/>
            <a:stCxn id="27" idx="0"/>
          </p:cNvCxnSpPr>
          <p:nvPr/>
        </p:nvCxnSpPr>
        <p:spPr>
          <a:xfrm flipV="1">
            <a:off x="2311223" y="3049810"/>
            <a:ext cx="3825147" cy="1167512"/>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C319DF3-FD22-4DB5-A2E5-86AC91968CE8}"/>
              </a:ext>
            </a:extLst>
          </p:cNvPr>
          <p:cNvCxnSpPr>
            <a:cxnSpLocks/>
            <a:stCxn id="29" idx="0"/>
          </p:cNvCxnSpPr>
          <p:nvPr/>
        </p:nvCxnSpPr>
        <p:spPr>
          <a:xfrm flipH="1" flipV="1">
            <a:off x="6065054" y="3105222"/>
            <a:ext cx="5030108" cy="1132386"/>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4C7E8413-A24F-4475-9696-8302A75C02DE}"/>
              </a:ext>
            </a:extLst>
          </p:cNvPr>
          <p:cNvSpPr txBox="1"/>
          <p:nvPr/>
        </p:nvSpPr>
        <p:spPr>
          <a:xfrm>
            <a:off x="3086177" y="5738931"/>
            <a:ext cx="6088783" cy="369332"/>
          </a:xfrm>
          <a:prstGeom prst="rect">
            <a:avLst/>
          </a:prstGeom>
          <a:noFill/>
        </p:spPr>
        <p:txBody>
          <a:bodyPr wrap="none" rtlCol="0">
            <a:spAutoFit/>
          </a:bodyPr>
          <a:lstStyle/>
          <a:p>
            <a:r>
              <a:rPr lang="en-AU" dirty="0">
                <a:solidFill>
                  <a:schemeClr val="bg1"/>
                </a:solidFill>
              </a:rPr>
              <a:t>Note: I couldn’t find too much information about grandchildren</a:t>
            </a:r>
          </a:p>
        </p:txBody>
      </p:sp>
      <p:sp>
        <p:nvSpPr>
          <p:cNvPr id="41" name="Rectangle 40">
            <a:extLst>
              <a:ext uri="{FF2B5EF4-FFF2-40B4-BE49-F238E27FC236}">
                <a16:creationId xmlns:a16="http://schemas.microsoft.com/office/drawing/2014/main" id="{DD96B750-D9A6-4D64-AD06-237802362715}"/>
              </a:ext>
            </a:extLst>
          </p:cNvPr>
          <p:cNvSpPr/>
          <p:nvPr/>
        </p:nvSpPr>
        <p:spPr>
          <a:xfrm>
            <a:off x="2973129" y="4224012"/>
            <a:ext cx="1013569" cy="704336"/>
          </a:xfrm>
          <a:prstGeom prst="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Thomas Arthur Taylor</a:t>
            </a:r>
          </a:p>
        </p:txBody>
      </p:sp>
      <p:sp>
        <p:nvSpPr>
          <p:cNvPr id="48" name="Rectangle 47">
            <a:extLst>
              <a:ext uri="{FF2B5EF4-FFF2-40B4-BE49-F238E27FC236}">
                <a16:creationId xmlns:a16="http://schemas.microsoft.com/office/drawing/2014/main" id="{E84D61FE-3D9D-4FEB-8DC7-4BEC7994D768}"/>
              </a:ext>
            </a:extLst>
          </p:cNvPr>
          <p:cNvSpPr/>
          <p:nvPr/>
        </p:nvSpPr>
        <p:spPr>
          <a:xfrm>
            <a:off x="855179" y="4210632"/>
            <a:ext cx="998845" cy="704336"/>
          </a:xfrm>
          <a:prstGeom prst="rect">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Jessie Isabel</a:t>
            </a:r>
          </a:p>
        </p:txBody>
      </p:sp>
      <p:sp>
        <p:nvSpPr>
          <p:cNvPr id="57" name="Rectangle 56">
            <a:extLst>
              <a:ext uri="{FF2B5EF4-FFF2-40B4-BE49-F238E27FC236}">
                <a16:creationId xmlns:a16="http://schemas.microsoft.com/office/drawing/2014/main" id="{BD950F3E-090A-4C87-9F7C-A43A7DE8C570}"/>
              </a:ext>
            </a:extLst>
          </p:cNvPr>
          <p:cNvSpPr/>
          <p:nvPr/>
        </p:nvSpPr>
        <p:spPr>
          <a:xfrm>
            <a:off x="9634939" y="4237608"/>
            <a:ext cx="989338" cy="704336"/>
          </a:xfrm>
          <a:prstGeom prst="rect">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Marie Ray Foster</a:t>
            </a:r>
          </a:p>
        </p:txBody>
      </p:sp>
    </p:spTree>
    <p:extLst>
      <p:ext uri="{BB962C8B-B14F-4D97-AF65-F5344CB8AC3E}">
        <p14:creationId xmlns:p14="http://schemas.microsoft.com/office/powerpoint/2010/main" val="4190952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Image result for gold mining">
            <a:extLst>
              <a:ext uri="{FF2B5EF4-FFF2-40B4-BE49-F238E27FC236}">
                <a16:creationId xmlns:a16="http://schemas.microsoft.com/office/drawing/2014/main" id="{AA5E382D-D6CB-45D8-9335-26F2B2948443}"/>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2052" b="12960"/>
          <a:stretch/>
        </p:blipFill>
        <p:spPr bwMode="auto">
          <a:xfrm>
            <a:off x="20" y="-1"/>
            <a:ext cx="12191980" cy="6864691"/>
          </a:xfrm>
          <a:prstGeom prst="rect">
            <a:avLst/>
          </a:prstGeom>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3"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75" name="Rectangle 74"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2336D86-8672-4E53-AF65-DA033878AA26}"/>
              </a:ext>
            </a:extLst>
          </p:cNvPr>
          <p:cNvSpPr>
            <a:spLocks noGrp="1"/>
          </p:cNvSpPr>
          <p:nvPr>
            <p:ph type="title"/>
          </p:nvPr>
        </p:nvSpPr>
        <p:spPr>
          <a:xfrm>
            <a:off x="1005178" y="382385"/>
            <a:ext cx="10178322" cy="1492132"/>
          </a:xfrm>
        </p:spPr>
        <p:txBody>
          <a:bodyPr>
            <a:normAutofit/>
          </a:bodyPr>
          <a:lstStyle/>
          <a:p>
            <a:r>
              <a:rPr lang="en-AU">
                <a:solidFill>
                  <a:schemeClr val="bg2"/>
                </a:solidFill>
                <a:latin typeface="Bahnschrift SemiLight" panose="020B0502040204020203" pitchFamily="34" charset="0"/>
              </a:rPr>
              <a:t>Len’s time as a miner</a:t>
            </a:r>
          </a:p>
        </p:txBody>
      </p:sp>
      <p:sp>
        <p:nvSpPr>
          <p:cNvPr id="3" name="Content Placeholder 2">
            <a:extLst>
              <a:ext uri="{FF2B5EF4-FFF2-40B4-BE49-F238E27FC236}">
                <a16:creationId xmlns:a16="http://schemas.microsoft.com/office/drawing/2014/main" id="{6F12AC65-A204-4DB7-BE49-B0450BEC3775}"/>
              </a:ext>
            </a:extLst>
          </p:cNvPr>
          <p:cNvSpPr>
            <a:spLocks noGrp="1"/>
          </p:cNvSpPr>
          <p:nvPr>
            <p:ph idx="1"/>
          </p:nvPr>
        </p:nvSpPr>
        <p:spPr>
          <a:xfrm>
            <a:off x="1005178" y="2286001"/>
            <a:ext cx="10178322" cy="3593591"/>
          </a:xfrm>
        </p:spPr>
        <p:txBody>
          <a:bodyPr>
            <a:normAutofit/>
          </a:bodyPr>
          <a:lstStyle/>
          <a:p>
            <a:r>
              <a:rPr lang="en-AU" sz="2100" dirty="0">
                <a:solidFill>
                  <a:schemeClr val="bg2"/>
                </a:solidFill>
              </a:rPr>
              <a:t>Len was born into a mining family, in which shifted locations throughout New Zealand to presumably follow the gold.</a:t>
            </a:r>
          </a:p>
          <a:p>
            <a:r>
              <a:rPr lang="en-AU" sz="2100" dirty="0">
                <a:solidFill>
                  <a:schemeClr val="bg2"/>
                </a:solidFill>
              </a:rPr>
              <a:t>Leonard ended up living in Waihi before he went out to war, he and his father worked for Waihi Gold Mining Company (or Martha Mine)</a:t>
            </a:r>
          </a:p>
          <a:p>
            <a:r>
              <a:rPr lang="en-AU" sz="2100" dirty="0">
                <a:solidFill>
                  <a:schemeClr val="bg2"/>
                </a:solidFill>
              </a:rPr>
              <a:t>Len and his father were both listed as strike breakers in the tragic Waihi miners strike, meaning they worked while others were on strike.</a:t>
            </a:r>
          </a:p>
        </p:txBody>
      </p:sp>
    </p:spTree>
    <p:extLst>
      <p:ext uri="{BB962C8B-B14F-4D97-AF65-F5344CB8AC3E}">
        <p14:creationId xmlns:p14="http://schemas.microsoft.com/office/powerpoint/2010/main" val="613208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2" descr="Image result for gold mining">
            <a:extLst>
              <a:ext uri="{FF2B5EF4-FFF2-40B4-BE49-F238E27FC236}">
                <a16:creationId xmlns:a16="http://schemas.microsoft.com/office/drawing/2014/main" id="{417111CA-B687-4E0F-8162-DE8931A4320D}"/>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2052" b="12960"/>
          <a:stretch/>
        </p:blipFill>
        <p:spPr bwMode="auto">
          <a:xfrm>
            <a:off x="20" y="-1"/>
            <a:ext cx="12191980" cy="6864691"/>
          </a:xfrm>
          <a:prstGeom prst="rect">
            <a:avLst/>
          </a:prstGeom>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1"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13" name="Rectangle 12"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476851B-0835-45FF-ADFA-96736F2FFBAC}"/>
              </a:ext>
            </a:extLst>
          </p:cNvPr>
          <p:cNvSpPr>
            <a:spLocks noGrp="1"/>
          </p:cNvSpPr>
          <p:nvPr>
            <p:ph type="title"/>
          </p:nvPr>
        </p:nvSpPr>
        <p:spPr>
          <a:xfrm>
            <a:off x="1005178" y="382385"/>
            <a:ext cx="10178322" cy="1492132"/>
          </a:xfrm>
        </p:spPr>
        <p:txBody>
          <a:bodyPr>
            <a:normAutofit/>
          </a:bodyPr>
          <a:lstStyle/>
          <a:p>
            <a:r>
              <a:rPr lang="en-AU">
                <a:solidFill>
                  <a:schemeClr val="bg2"/>
                </a:solidFill>
                <a:latin typeface="Bahnschrift SemiLight" panose="020B0502040204020203" pitchFamily="34" charset="0"/>
              </a:rPr>
              <a:t>Len’s Time as a Miner part 2</a:t>
            </a:r>
          </a:p>
        </p:txBody>
      </p:sp>
      <p:pic>
        <p:nvPicPr>
          <p:cNvPr id="12" name="Picture 11">
            <a:extLst>
              <a:ext uri="{FF2B5EF4-FFF2-40B4-BE49-F238E27FC236}">
                <a16:creationId xmlns:a16="http://schemas.microsoft.com/office/drawing/2014/main" id="{58486AE0-380E-45FE-9159-42D3794F5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639" y="1488217"/>
            <a:ext cx="4287872" cy="3881566"/>
          </a:xfrm>
          <a:prstGeom prst="rect">
            <a:avLst/>
          </a:prstGeom>
          <a:ln w="228600" cap="sq" cmpd="thickThin">
            <a:solidFill>
              <a:srgbClr val="000000"/>
            </a:solidFill>
            <a:prstDash val="solid"/>
            <a:miter lim="800000"/>
          </a:ln>
          <a:effectLst>
            <a:innerShdw blurRad="76200">
              <a:srgbClr val="000000"/>
            </a:innerShdw>
          </a:effectLst>
        </p:spPr>
      </p:pic>
      <p:sp>
        <p:nvSpPr>
          <p:cNvPr id="14" name="TextBox 13">
            <a:extLst>
              <a:ext uri="{FF2B5EF4-FFF2-40B4-BE49-F238E27FC236}">
                <a16:creationId xmlns:a16="http://schemas.microsoft.com/office/drawing/2014/main" id="{F2C8AFBE-75F4-4CE6-A6F6-74BD45EA9A44}"/>
              </a:ext>
            </a:extLst>
          </p:cNvPr>
          <p:cNvSpPr txBox="1"/>
          <p:nvPr/>
        </p:nvSpPr>
        <p:spPr>
          <a:xfrm>
            <a:off x="1149639" y="5673969"/>
            <a:ext cx="4287872" cy="646331"/>
          </a:xfrm>
          <a:prstGeom prst="rect">
            <a:avLst/>
          </a:prstGeom>
          <a:noFill/>
        </p:spPr>
        <p:txBody>
          <a:bodyPr wrap="square" rtlCol="0">
            <a:spAutoFit/>
          </a:bodyPr>
          <a:lstStyle/>
          <a:p>
            <a:pPr algn="ctr"/>
            <a:r>
              <a:rPr lang="en-AU" dirty="0">
                <a:solidFill>
                  <a:schemeClr val="bg1"/>
                </a:solidFill>
              </a:rPr>
              <a:t>A Waihi Gold Mining Co. time book with Len and his father’s names on it</a:t>
            </a:r>
          </a:p>
        </p:txBody>
      </p:sp>
      <p:pic>
        <p:nvPicPr>
          <p:cNvPr id="16" name="Picture 15" descr="Image result for martha mine">
            <a:extLst>
              <a:ext uri="{FF2B5EF4-FFF2-40B4-BE49-F238E27FC236}">
                <a16:creationId xmlns:a16="http://schemas.microsoft.com/office/drawing/2014/main" id="{4ECC7249-4889-4A93-8660-C3600220E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494" y="1488217"/>
            <a:ext cx="4562475" cy="14519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038812D-D412-42F5-91DF-5588BFE52B8B}"/>
              </a:ext>
            </a:extLst>
          </p:cNvPr>
          <p:cNvSpPr txBox="1"/>
          <p:nvPr/>
        </p:nvSpPr>
        <p:spPr>
          <a:xfrm>
            <a:off x="6608493" y="3244334"/>
            <a:ext cx="4562980" cy="369332"/>
          </a:xfrm>
          <a:prstGeom prst="rect">
            <a:avLst/>
          </a:prstGeom>
          <a:noFill/>
        </p:spPr>
        <p:txBody>
          <a:bodyPr wrap="none" rtlCol="0">
            <a:spAutoFit/>
          </a:bodyPr>
          <a:lstStyle/>
          <a:p>
            <a:r>
              <a:rPr lang="en-AU" dirty="0">
                <a:solidFill>
                  <a:schemeClr val="bg1"/>
                </a:solidFill>
              </a:rPr>
              <a:t>Martha Mine, where Len and his father worked</a:t>
            </a:r>
          </a:p>
        </p:txBody>
      </p:sp>
      <p:pic>
        <p:nvPicPr>
          <p:cNvPr id="18" name="Picture 6" descr="Image result for oceanagold">
            <a:extLst>
              <a:ext uri="{FF2B5EF4-FFF2-40B4-BE49-F238E27FC236}">
                <a16:creationId xmlns:a16="http://schemas.microsoft.com/office/drawing/2014/main" id="{4A41E5F7-86FC-4CB0-8E90-F262C3606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493" y="3917852"/>
            <a:ext cx="4562475" cy="14519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D4BE9E2-466D-4881-94E9-D57358E7D939}"/>
              </a:ext>
            </a:extLst>
          </p:cNvPr>
          <p:cNvSpPr txBox="1"/>
          <p:nvPr/>
        </p:nvSpPr>
        <p:spPr>
          <a:xfrm>
            <a:off x="6608493" y="5673969"/>
            <a:ext cx="4562475" cy="923330"/>
          </a:xfrm>
          <a:prstGeom prst="rect">
            <a:avLst/>
          </a:prstGeom>
          <a:noFill/>
        </p:spPr>
        <p:txBody>
          <a:bodyPr wrap="square" rtlCol="0">
            <a:spAutoFit/>
          </a:bodyPr>
          <a:lstStyle/>
          <a:p>
            <a:pPr algn="ctr"/>
            <a:r>
              <a:rPr lang="en-AU" dirty="0">
                <a:solidFill>
                  <a:schemeClr val="bg1"/>
                </a:solidFill>
              </a:rPr>
              <a:t>Waihi Gold Mining Co (now known as Waihi Gold), is part of a larger company known as OceanaGold</a:t>
            </a:r>
          </a:p>
        </p:txBody>
      </p:sp>
    </p:spTree>
    <p:extLst>
      <p:ext uri="{BB962C8B-B14F-4D97-AF65-F5344CB8AC3E}">
        <p14:creationId xmlns:p14="http://schemas.microsoft.com/office/powerpoint/2010/main" val="4163721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30" name="Picture 6" descr="Image result for egypt">
            <a:extLst>
              <a:ext uri="{FF2B5EF4-FFF2-40B4-BE49-F238E27FC236}">
                <a16:creationId xmlns:a16="http://schemas.microsoft.com/office/drawing/2014/main" id="{6EE047C9-8F03-4FEA-9B3F-2D02888D89A2}"/>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15331"/>
          <a:stretch/>
        </p:blipFill>
        <p:spPr bwMode="auto">
          <a:xfrm>
            <a:off x="20" y="-1"/>
            <a:ext cx="12191980" cy="686469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7"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79" name="Rectangle 78"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9988DE-E0F8-41B8-B3F6-7476B15774A1}"/>
              </a:ext>
            </a:extLst>
          </p:cNvPr>
          <p:cNvSpPr>
            <a:spLocks noGrp="1"/>
          </p:cNvSpPr>
          <p:nvPr>
            <p:ph type="title"/>
          </p:nvPr>
        </p:nvSpPr>
        <p:spPr>
          <a:xfrm>
            <a:off x="1005178" y="382385"/>
            <a:ext cx="10178322" cy="1492132"/>
          </a:xfrm>
        </p:spPr>
        <p:txBody>
          <a:bodyPr>
            <a:normAutofit/>
          </a:bodyPr>
          <a:lstStyle/>
          <a:p>
            <a:r>
              <a:rPr lang="en-AU" dirty="0">
                <a:solidFill>
                  <a:schemeClr val="bg2"/>
                </a:solidFill>
                <a:latin typeface="Bahnschrift SemiLight" panose="020B0502040204020203" pitchFamily="34" charset="0"/>
              </a:rPr>
              <a:t>Service Information and the Souvenir</a:t>
            </a:r>
          </a:p>
        </p:txBody>
      </p:sp>
      <p:sp>
        <p:nvSpPr>
          <p:cNvPr id="3" name="Content Placeholder 2">
            <a:extLst>
              <a:ext uri="{FF2B5EF4-FFF2-40B4-BE49-F238E27FC236}">
                <a16:creationId xmlns:a16="http://schemas.microsoft.com/office/drawing/2014/main" id="{0A23205E-4082-4348-B956-36BCC377728C}"/>
              </a:ext>
            </a:extLst>
          </p:cNvPr>
          <p:cNvSpPr>
            <a:spLocks noGrp="1"/>
          </p:cNvSpPr>
          <p:nvPr>
            <p:ph idx="1"/>
          </p:nvPr>
        </p:nvSpPr>
        <p:spPr>
          <a:xfrm>
            <a:off x="1005178" y="2276855"/>
            <a:ext cx="10178322" cy="3930778"/>
          </a:xfrm>
        </p:spPr>
        <p:txBody>
          <a:bodyPr>
            <a:noAutofit/>
          </a:bodyPr>
          <a:lstStyle/>
          <a:p>
            <a:r>
              <a:rPr lang="en-AU" sz="2100" dirty="0">
                <a:solidFill>
                  <a:schemeClr val="bg1"/>
                </a:solidFill>
              </a:rPr>
              <a:t>Leonard Truscott (3</a:t>
            </a:r>
            <a:r>
              <a:rPr lang="en-AU" sz="2100" baseline="30000" dirty="0">
                <a:solidFill>
                  <a:schemeClr val="bg1"/>
                </a:solidFill>
              </a:rPr>
              <a:t>rd</a:t>
            </a:r>
            <a:r>
              <a:rPr lang="en-AU" sz="2100" dirty="0">
                <a:solidFill>
                  <a:schemeClr val="bg1"/>
                </a:solidFill>
              </a:rPr>
              <a:t> battalion) served in WW1 in the 3</a:t>
            </a:r>
            <a:r>
              <a:rPr lang="en-AU" sz="2100" baseline="30000" dirty="0">
                <a:solidFill>
                  <a:schemeClr val="bg1"/>
                </a:solidFill>
              </a:rPr>
              <a:t>rd</a:t>
            </a:r>
            <a:r>
              <a:rPr lang="en-AU" sz="2100" dirty="0">
                <a:solidFill>
                  <a:schemeClr val="bg1"/>
                </a:solidFill>
              </a:rPr>
              <a:t> New Zealand Rifle Brigade and his service number was 23/307.  Truscott embarked on the 9th October 1915 for Egypt.  </a:t>
            </a:r>
          </a:p>
          <a:p>
            <a:r>
              <a:rPr lang="en-AU" sz="2100" dirty="0">
                <a:solidFill>
                  <a:schemeClr val="bg1"/>
                </a:solidFill>
              </a:rPr>
              <a:t>The ANZAC troops were stationed in Egypt to train before they went to Gallipoli. This lead to many young soldiers to get to know the Egyptian people. </a:t>
            </a:r>
          </a:p>
          <a:p>
            <a:r>
              <a:rPr lang="en-AU" sz="2100" dirty="0">
                <a:solidFill>
                  <a:schemeClr val="bg1"/>
                </a:solidFill>
              </a:rPr>
              <a:t> At the time Len purchased an Egyptian souvenir with all the Leaders of the major powers and a background of the Pyramids and the Sphynx.  </a:t>
            </a:r>
          </a:p>
          <a:p>
            <a:r>
              <a:rPr lang="en-AU" sz="2100" dirty="0">
                <a:solidFill>
                  <a:schemeClr val="bg1"/>
                </a:solidFill>
              </a:rPr>
              <a:t>Len decided that this souvenir should be sent to his family back in Waihi, and shortly after he followed through with it.</a:t>
            </a:r>
          </a:p>
        </p:txBody>
      </p:sp>
    </p:spTree>
    <p:extLst>
      <p:ext uri="{BB962C8B-B14F-4D97-AF65-F5344CB8AC3E}">
        <p14:creationId xmlns:p14="http://schemas.microsoft.com/office/powerpoint/2010/main" val="3058536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6" descr="Image result for egypt">
            <a:extLst>
              <a:ext uri="{FF2B5EF4-FFF2-40B4-BE49-F238E27FC236}">
                <a16:creationId xmlns:a16="http://schemas.microsoft.com/office/drawing/2014/main" id="{B6ED602B-62FD-4C3A-AB8D-8B8C448DFAF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15331"/>
          <a:stretch/>
        </p:blipFill>
        <p:spPr bwMode="auto">
          <a:xfrm>
            <a:off x="20" y="-1"/>
            <a:ext cx="12191980" cy="68646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2"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14" name="Rectangle 13"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2ACF10-8260-44F1-AA2D-641FF2618179}"/>
              </a:ext>
            </a:extLst>
          </p:cNvPr>
          <p:cNvSpPr>
            <a:spLocks noGrp="1"/>
          </p:cNvSpPr>
          <p:nvPr>
            <p:ph type="title"/>
          </p:nvPr>
        </p:nvSpPr>
        <p:spPr>
          <a:xfrm>
            <a:off x="1005178" y="382385"/>
            <a:ext cx="10178322" cy="1492132"/>
          </a:xfrm>
        </p:spPr>
        <p:txBody>
          <a:bodyPr>
            <a:normAutofit/>
          </a:bodyPr>
          <a:lstStyle/>
          <a:p>
            <a:r>
              <a:rPr lang="en-AU">
                <a:solidFill>
                  <a:schemeClr val="bg2"/>
                </a:solidFill>
                <a:latin typeface="Bahnschrift SemiLight" panose="020B0502040204020203" pitchFamily="34" charset="0"/>
              </a:rPr>
              <a:t>Service Information and the Souvenir PART 2</a:t>
            </a:r>
            <a:endParaRPr lang="en-AU">
              <a:solidFill>
                <a:schemeClr val="bg2"/>
              </a:solidFill>
            </a:endParaRPr>
          </a:p>
        </p:txBody>
      </p:sp>
      <p:pic>
        <p:nvPicPr>
          <p:cNvPr id="4098" name="Picture 2" descr="Len's souvenir of Egypt ">
            <a:extLst>
              <a:ext uri="{FF2B5EF4-FFF2-40B4-BE49-F238E27FC236}">
                <a16:creationId xmlns:a16="http://schemas.microsoft.com/office/drawing/2014/main" id="{5737E7FA-3802-43BE-87F4-838AC743D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217" y="2006114"/>
            <a:ext cx="4196391" cy="456007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D4EB5F0-D31B-4039-9FFE-3CF46FF97FAF}"/>
              </a:ext>
            </a:extLst>
          </p:cNvPr>
          <p:cNvSpPr txBox="1"/>
          <p:nvPr/>
        </p:nvSpPr>
        <p:spPr>
          <a:xfrm>
            <a:off x="9168713" y="3681944"/>
            <a:ext cx="2619843" cy="1077218"/>
          </a:xfrm>
          <a:prstGeom prst="rect">
            <a:avLst/>
          </a:prstGeom>
          <a:noFill/>
        </p:spPr>
        <p:txBody>
          <a:bodyPr wrap="square" rtlCol="0">
            <a:spAutoFit/>
          </a:bodyPr>
          <a:lstStyle/>
          <a:p>
            <a:pPr algn="ctr"/>
            <a:r>
              <a:rPr lang="en-AU" sz="1600" dirty="0">
                <a:solidFill>
                  <a:schemeClr val="bg1"/>
                </a:solidFill>
              </a:rPr>
              <a:t>A photo of Len’s souvenir, at the bottom it shows a hand stitched message from Len to his family back in Waihi</a:t>
            </a:r>
          </a:p>
        </p:txBody>
      </p:sp>
      <p:pic>
        <p:nvPicPr>
          <p:cNvPr id="1026" name="Picture 2" descr="http://media.api.aucklandmuseum.com/id/media/v/366574?rendering=original.jpg">
            <a:extLst>
              <a:ext uri="{FF2B5EF4-FFF2-40B4-BE49-F238E27FC236}">
                <a16:creationId xmlns:a16="http://schemas.microsoft.com/office/drawing/2014/main" id="{3308ACFA-B4B6-4211-8595-1DF3F4902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822" y="2006114"/>
            <a:ext cx="2629701" cy="405466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D18385-AF6D-4B0D-B384-1AC349D7C4CA}"/>
              </a:ext>
            </a:extLst>
          </p:cNvPr>
          <p:cNvSpPr txBox="1"/>
          <p:nvPr/>
        </p:nvSpPr>
        <p:spPr>
          <a:xfrm>
            <a:off x="895754" y="6356860"/>
            <a:ext cx="3191836" cy="338554"/>
          </a:xfrm>
          <a:prstGeom prst="rect">
            <a:avLst/>
          </a:prstGeom>
          <a:noFill/>
        </p:spPr>
        <p:txBody>
          <a:bodyPr wrap="none" rtlCol="0">
            <a:spAutoFit/>
          </a:bodyPr>
          <a:lstStyle/>
          <a:p>
            <a:r>
              <a:rPr lang="en-AU" sz="1600" dirty="0">
                <a:solidFill>
                  <a:schemeClr val="bg1"/>
                </a:solidFill>
              </a:rPr>
              <a:t>Len’s name in the Auckland Museum</a:t>
            </a:r>
          </a:p>
        </p:txBody>
      </p:sp>
    </p:spTree>
    <p:extLst>
      <p:ext uri="{BB962C8B-B14F-4D97-AF65-F5344CB8AC3E}">
        <p14:creationId xmlns:p14="http://schemas.microsoft.com/office/powerpoint/2010/main" val="3185348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6" name="Picture 4" descr="Image result for writing">
            <a:extLst>
              <a:ext uri="{FF2B5EF4-FFF2-40B4-BE49-F238E27FC236}">
                <a16:creationId xmlns:a16="http://schemas.microsoft.com/office/drawing/2014/main" id="{45B97A1F-54B1-415F-8249-C8842254A673}"/>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b="3752"/>
          <a:stretch/>
        </p:blipFill>
        <p:spPr bwMode="auto">
          <a:xfrm>
            <a:off x="20" y="-1"/>
            <a:ext cx="12191980" cy="6864691"/>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5"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77" name="Rectangle 76"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1FF85AF-BBDF-4B4D-9668-29E8D15F30B8}"/>
              </a:ext>
            </a:extLst>
          </p:cNvPr>
          <p:cNvSpPr>
            <a:spLocks noGrp="1"/>
          </p:cNvSpPr>
          <p:nvPr>
            <p:ph type="title"/>
          </p:nvPr>
        </p:nvSpPr>
        <p:spPr>
          <a:xfrm>
            <a:off x="1005178" y="382385"/>
            <a:ext cx="10178322" cy="1492132"/>
          </a:xfrm>
        </p:spPr>
        <p:txBody>
          <a:bodyPr>
            <a:normAutofit/>
          </a:bodyPr>
          <a:lstStyle/>
          <a:p>
            <a:r>
              <a:rPr lang="en-AU">
                <a:solidFill>
                  <a:schemeClr val="bg2"/>
                </a:solidFill>
                <a:latin typeface="Bahnschrift SemiLight" panose="020B0502040204020203" pitchFamily="34" charset="0"/>
              </a:rPr>
              <a:t>Last Wishes</a:t>
            </a:r>
          </a:p>
        </p:txBody>
      </p:sp>
      <p:sp>
        <p:nvSpPr>
          <p:cNvPr id="3" name="Content Placeholder 2">
            <a:extLst>
              <a:ext uri="{FF2B5EF4-FFF2-40B4-BE49-F238E27FC236}">
                <a16:creationId xmlns:a16="http://schemas.microsoft.com/office/drawing/2014/main" id="{6222637E-7103-43F9-B978-3110D863760D}"/>
              </a:ext>
            </a:extLst>
          </p:cNvPr>
          <p:cNvSpPr>
            <a:spLocks noGrp="1"/>
          </p:cNvSpPr>
          <p:nvPr>
            <p:ph idx="1"/>
          </p:nvPr>
        </p:nvSpPr>
        <p:spPr>
          <a:xfrm>
            <a:off x="1005178" y="1932649"/>
            <a:ext cx="10178322" cy="3593591"/>
          </a:xfrm>
        </p:spPr>
        <p:txBody>
          <a:bodyPr>
            <a:normAutofit/>
          </a:bodyPr>
          <a:lstStyle/>
          <a:p>
            <a:r>
              <a:rPr lang="en-AU" sz="2100" dirty="0">
                <a:solidFill>
                  <a:schemeClr val="bg2"/>
                </a:solidFill>
              </a:rPr>
              <a:t>Leonard left his last wishes in red on his history sheet, it is talking about where he wanted his money and medals to go. Len wanted his pay book/service record book to go to his mother Mary. He said he wanted his money and belongings to be left in the post office for his family and his medals to go to his next-of-kin (his mother).</a:t>
            </a:r>
          </a:p>
          <a:p>
            <a:r>
              <a:rPr lang="en-AU" sz="2100" dirty="0">
                <a:solidFill>
                  <a:schemeClr val="bg2"/>
                </a:solidFill>
              </a:rPr>
              <a:t>Len afterwards changed his mind about his next-of-kin and said that it was his father as opposed to his mother.</a:t>
            </a:r>
          </a:p>
        </p:txBody>
      </p:sp>
      <p:sp>
        <p:nvSpPr>
          <p:cNvPr id="6" name="TextBox 5">
            <a:extLst>
              <a:ext uri="{FF2B5EF4-FFF2-40B4-BE49-F238E27FC236}">
                <a16:creationId xmlns:a16="http://schemas.microsoft.com/office/drawing/2014/main" id="{5C34A37F-E38D-47F4-B66A-91DE2D438923}"/>
              </a:ext>
            </a:extLst>
          </p:cNvPr>
          <p:cNvSpPr txBox="1"/>
          <p:nvPr/>
        </p:nvSpPr>
        <p:spPr>
          <a:xfrm>
            <a:off x="2412556" y="6291076"/>
            <a:ext cx="7647030" cy="646331"/>
          </a:xfrm>
          <a:prstGeom prst="rect">
            <a:avLst/>
          </a:prstGeom>
          <a:noFill/>
        </p:spPr>
        <p:txBody>
          <a:bodyPr wrap="none" rtlCol="0">
            <a:spAutoFit/>
          </a:bodyPr>
          <a:lstStyle/>
          <a:p>
            <a:r>
              <a:rPr lang="en-AU" dirty="0">
                <a:solidFill>
                  <a:schemeClr val="bg1"/>
                </a:solidFill>
              </a:rPr>
              <a:t>Replicas of New Zealand military medals, possibly what Len’s medals looked like</a:t>
            </a:r>
          </a:p>
          <a:p>
            <a:endParaRPr lang="en-AU" dirty="0">
              <a:solidFill>
                <a:schemeClr val="bg1"/>
              </a:solidFill>
            </a:endParaRPr>
          </a:p>
        </p:txBody>
      </p:sp>
      <p:pic>
        <p:nvPicPr>
          <p:cNvPr id="13" name="Picture 4" descr="Image result for military medals nz">
            <a:extLst>
              <a:ext uri="{FF2B5EF4-FFF2-40B4-BE49-F238E27FC236}">
                <a16:creationId xmlns:a16="http://schemas.microsoft.com/office/drawing/2014/main" id="{CD98B196-626E-42E5-BC03-21C2FEA0F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852" y="4925351"/>
            <a:ext cx="5514975" cy="9906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33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Image result for writing">
            <a:extLst>
              <a:ext uri="{FF2B5EF4-FFF2-40B4-BE49-F238E27FC236}">
                <a16:creationId xmlns:a16="http://schemas.microsoft.com/office/drawing/2014/main" id="{AD05C92D-D1BB-4200-B758-AF8833A104E9}"/>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b="3752"/>
          <a:stretch/>
        </p:blipFill>
        <p:spPr bwMode="auto">
          <a:xfrm>
            <a:off x="20" y="-1"/>
            <a:ext cx="12191980" cy="68646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2753708-3791-427F-9863-E2E9E9117B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tx2">
              <a:alpha val="85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2" name="Freeform 6" title="scalloped circle">
            <a:extLst>
              <a:ext uri="{FF2B5EF4-FFF2-40B4-BE49-F238E27FC236}">
                <a16:creationId xmlns:a16="http://schemas.microsoft.com/office/drawing/2014/main" id="{88946BC1-A6A4-4C8F-AE78-311E225B73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478212" y="65036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tx2">
              <a:alpha val="50000"/>
            </a:schemeClr>
          </a:solidFill>
          <a:ln w="0">
            <a:noFill/>
            <a:prstDash val="solid"/>
            <a:round/>
            <a:headEnd/>
            <a:tailEnd/>
          </a:ln>
        </p:spPr>
      </p:sp>
      <p:sp>
        <p:nvSpPr>
          <p:cNvPr id="14" name="Rectangle 13" title="right edge border">
            <a:extLst>
              <a:ext uri="{FF2B5EF4-FFF2-40B4-BE49-F238E27FC236}">
                <a16:creationId xmlns:a16="http://schemas.microsoft.com/office/drawing/2014/main" id="{E9427082-69D0-4F07-835C-0C46C2ED8A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title="right edge border">
            <a:extLst>
              <a:ext uri="{FF2B5EF4-FFF2-40B4-BE49-F238E27FC236}">
                <a16:creationId xmlns:a16="http://schemas.microsoft.com/office/drawing/2014/main" id="{24C1E362-0418-4456-8AED-F17CB39360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1" y="-2"/>
            <a:ext cx="28346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E1CD84C-5ABD-41E7-85ED-EF708FD6E577}"/>
              </a:ext>
            </a:extLst>
          </p:cNvPr>
          <p:cNvSpPr>
            <a:spLocks noGrp="1"/>
          </p:cNvSpPr>
          <p:nvPr>
            <p:ph type="title"/>
          </p:nvPr>
        </p:nvSpPr>
        <p:spPr>
          <a:xfrm>
            <a:off x="1005178" y="382385"/>
            <a:ext cx="10178322" cy="1492132"/>
          </a:xfrm>
        </p:spPr>
        <p:txBody>
          <a:bodyPr>
            <a:normAutofit/>
          </a:bodyPr>
          <a:lstStyle/>
          <a:p>
            <a:r>
              <a:rPr lang="en-AU">
                <a:solidFill>
                  <a:schemeClr val="bg2"/>
                </a:solidFill>
                <a:latin typeface="Bahnschrift SemiLight" panose="020B0502040204020203" pitchFamily="34" charset="0"/>
              </a:rPr>
              <a:t>Last Wishes Part 2</a:t>
            </a:r>
          </a:p>
        </p:txBody>
      </p:sp>
      <p:pic>
        <p:nvPicPr>
          <p:cNvPr id="13" name="Picture 12">
            <a:extLst>
              <a:ext uri="{FF2B5EF4-FFF2-40B4-BE49-F238E27FC236}">
                <a16:creationId xmlns:a16="http://schemas.microsoft.com/office/drawing/2014/main" id="{4207B579-655A-4DB2-B681-DB4DDF617E92}"/>
              </a:ext>
            </a:extLst>
          </p:cNvPr>
          <p:cNvPicPr>
            <a:picLocks noChangeAspect="1"/>
          </p:cNvPicPr>
          <p:nvPr/>
        </p:nvPicPr>
        <p:blipFill>
          <a:blip r:embed="rId3"/>
          <a:stretch>
            <a:fillRect/>
          </a:stretch>
        </p:blipFill>
        <p:spPr>
          <a:xfrm>
            <a:off x="1005179" y="1962529"/>
            <a:ext cx="5090822" cy="1914525"/>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42D0CC3D-05CA-45F2-97E6-7861B0D7552C}"/>
              </a:ext>
            </a:extLst>
          </p:cNvPr>
          <p:cNvPicPr>
            <a:picLocks noChangeAspect="1"/>
          </p:cNvPicPr>
          <p:nvPr/>
        </p:nvPicPr>
        <p:blipFill>
          <a:blip r:embed="rId4"/>
          <a:stretch>
            <a:fillRect/>
          </a:stretch>
        </p:blipFill>
        <p:spPr>
          <a:xfrm>
            <a:off x="6612234" y="4106014"/>
            <a:ext cx="4773644" cy="1390650"/>
          </a:xfrm>
          <a:prstGeom prst="rect">
            <a:avLst/>
          </a:prstGeom>
          <a:ln w="228600" cap="sq" cmpd="thickThin">
            <a:solidFill>
              <a:srgbClr val="000000"/>
            </a:solidFill>
            <a:prstDash val="solid"/>
            <a:miter lim="800000"/>
          </a:ln>
          <a:effectLst>
            <a:innerShdw blurRad="76200">
              <a:srgbClr val="000000"/>
            </a:innerShdw>
          </a:effectLst>
        </p:spPr>
      </p:pic>
      <p:sp>
        <p:nvSpPr>
          <p:cNvPr id="17" name="TextBox 16">
            <a:extLst>
              <a:ext uri="{FF2B5EF4-FFF2-40B4-BE49-F238E27FC236}">
                <a16:creationId xmlns:a16="http://schemas.microsoft.com/office/drawing/2014/main" id="{4BFD6EBC-1EDA-42CA-A9AA-5D0834FEF0FF}"/>
              </a:ext>
            </a:extLst>
          </p:cNvPr>
          <p:cNvSpPr txBox="1"/>
          <p:nvPr/>
        </p:nvSpPr>
        <p:spPr>
          <a:xfrm>
            <a:off x="1452947" y="4181592"/>
            <a:ext cx="4471160" cy="369332"/>
          </a:xfrm>
          <a:prstGeom prst="rect">
            <a:avLst/>
          </a:prstGeom>
          <a:noFill/>
        </p:spPr>
        <p:txBody>
          <a:bodyPr wrap="none" rtlCol="0">
            <a:spAutoFit/>
          </a:bodyPr>
          <a:lstStyle/>
          <a:p>
            <a:r>
              <a:rPr lang="en-AU" dirty="0">
                <a:solidFill>
                  <a:schemeClr val="bg1"/>
                </a:solidFill>
              </a:rPr>
              <a:t>Leonard’s last wishes before changed his mind</a:t>
            </a:r>
          </a:p>
        </p:txBody>
      </p:sp>
      <p:sp>
        <p:nvSpPr>
          <p:cNvPr id="18" name="TextBox 17">
            <a:extLst>
              <a:ext uri="{FF2B5EF4-FFF2-40B4-BE49-F238E27FC236}">
                <a16:creationId xmlns:a16="http://schemas.microsoft.com/office/drawing/2014/main" id="{EF005D71-B99D-4E35-93E5-0870F724ABCC}"/>
              </a:ext>
            </a:extLst>
          </p:cNvPr>
          <p:cNvSpPr txBox="1"/>
          <p:nvPr/>
        </p:nvSpPr>
        <p:spPr>
          <a:xfrm>
            <a:off x="6409856" y="5858054"/>
            <a:ext cx="5213411" cy="646331"/>
          </a:xfrm>
          <a:prstGeom prst="rect">
            <a:avLst/>
          </a:prstGeom>
          <a:noFill/>
        </p:spPr>
        <p:txBody>
          <a:bodyPr wrap="square" rtlCol="0">
            <a:spAutoFit/>
          </a:bodyPr>
          <a:lstStyle/>
          <a:p>
            <a:pPr algn="ctr"/>
            <a:r>
              <a:rPr lang="en-AU" dirty="0">
                <a:solidFill>
                  <a:schemeClr val="bg1"/>
                </a:solidFill>
              </a:rPr>
              <a:t>Len changing his mind and saying that his father is his next-of-kin, as opposed to his mother</a:t>
            </a:r>
          </a:p>
        </p:txBody>
      </p:sp>
    </p:spTree>
    <p:extLst>
      <p:ext uri="{BB962C8B-B14F-4D97-AF65-F5344CB8AC3E}">
        <p14:creationId xmlns:p14="http://schemas.microsoft.com/office/powerpoint/2010/main" val="3888675086"/>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3743</TotalTime>
  <Words>854</Words>
  <Application>Microsoft Office PowerPoint</Application>
  <PresentationFormat>Widescreen</PresentationFormat>
  <Paragraphs>61</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Bahnschrift Light</vt:lpstr>
      <vt:lpstr>Bahnschrift SemiLight</vt:lpstr>
      <vt:lpstr>Calibri</vt:lpstr>
      <vt:lpstr>Gill Sans MT</vt:lpstr>
      <vt:lpstr>Impact</vt:lpstr>
      <vt:lpstr>Badge</vt:lpstr>
      <vt:lpstr>Len and The Egyptian Souvenir</vt:lpstr>
      <vt:lpstr>Leonard’s Origins</vt:lpstr>
      <vt:lpstr>Leonard’s Family Tree</vt:lpstr>
      <vt:lpstr>Len’s time as a miner</vt:lpstr>
      <vt:lpstr>Len’s Time as a Miner part 2</vt:lpstr>
      <vt:lpstr>Service Information and the Souvenir</vt:lpstr>
      <vt:lpstr>Service Information and the Souvenir PART 2</vt:lpstr>
      <vt:lpstr>Last Wishes</vt:lpstr>
      <vt:lpstr>Last Wishes Part 2</vt:lpstr>
      <vt:lpstr>Leonard's death and Grave</vt:lpstr>
      <vt:lpstr>My Response</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 and his Egyptian Souvenir</dc:title>
  <dc:creator>Cole Hickey</dc:creator>
  <cp:lastModifiedBy>Cole Hickey</cp:lastModifiedBy>
  <cp:revision>55</cp:revision>
  <dcterms:created xsi:type="dcterms:W3CDTF">2018-04-05T02:48:31Z</dcterms:created>
  <dcterms:modified xsi:type="dcterms:W3CDTF">2018-04-12T08:44:47Z</dcterms:modified>
</cp:coreProperties>
</file>